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0" r:id="rId4"/>
    <p:sldId id="261" r:id="rId5"/>
    <p:sldId id="262" r:id="rId6"/>
    <p:sldId id="266" r:id="rId7"/>
    <p:sldId id="263" r:id="rId8"/>
    <p:sldId id="264" r:id="rId9"/>
    <p:sldId id="265" r:id="rId10"/>
    <p:sldId id="267" r:id="rId11"/>
    <p:sldId id="268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256302-16AC-4E73-9833-089A278FFD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E27DD1F-6275-4E02-9847-8429E73B5EF3}">
      <dgm:prSet/>
      <dgm:spPr/>
      <dgm:t>
        <a:bodyPr/>
        <a:lstStyle/>
        <a:p>
          <a:pPr>
            <a:lnSpc>
              <a:spcPct val="100000"/>
            </a:lnSpc>
          </a:pPr>
          <a:r>
            <a:rPr lang="de-AT"/>
            <a:t>Daten erfolgreich ausgelesen</a:t>
          </a:r>
          <a:endParaRPr lang="en-US" dirty="0"/>
        </a:p>
      </dgm:t>
    </dgm:pt>
    <dgm:pt modelId="{C96B5A92-CAC1-48C6-AF87-EF6553F6205B}" type="parTrans" cxnId="{00C9821E-F28A-43B6-B61A-2AB0ABAE752E}">
      <dgm:prSet/>
      <dgm:spPr/>
      <dgm:t>
        <a:bodyPr/>
        <a:lstStyle/>
        <a:p>
          <a:endParaRPr lang="en-US"/>
        </a:p>
      </dgm:t>
    </dgm:pt>
    <dgm:pt modelId="{900EFA58-C3FB-465E-B209-C650C1E0D08E}" type="sibTrans" cxnId="{00C9821E-F28A-43B6-B61A-2AB0ABAE752E}">
      <dgm:prSet/>
      <dgm:spPr/>
      <dgm:t>
        <a:bodyPr/>
        <a:lstStyle/>
        <a:p>
          <a:endParaRPr lang="en-US"/>
        </a:p>
      </dgm:t>
    </dgm:pt>
    <dgm:pt modelId="{D26A6F3E-0CF2-4354-9389-D43406737BE2}" type="pres">
      <dgm:prSet presAssocID="{89256302-16AC-4E73-9833-089A278FFDFD}" presName="root" presStyleCnt="0">
        <dgm:presLayoutVars>
          <dgm:dir/>
          <dgm:resizeHandles val="exact"/>
        </dgm:presLayoutVars>
      </dgm:prSet>
      <dgm:spPr/>
    </dgm:pt>
    <dgm:pt modelId="{08787822-F031-49F5-BAB2-CCA4140E46F1}" type="pres">
      <dgm:prSet presAssocID="{9E27DD1F-6275-4E02-9847-8429E73B5EF3}" presName="compNode" presStyleCnt="0"/>
      <dgm:spPr/>
    </dgm:pt>
    <dgm:pt modelId="{7F0A2377-0156-4017-A3BA-98BC5510EFFB}" type="pres">
      <dgm:prSet presAssocID="{9E27DD1F-6275-4E02-9847-8429E73B5EF3}" presName="bgRect" presStyleLbl="bgShp" presStyleIdx="0" presStyleCnt="1"/>
      <dgm:spPr/>
    </dgm:pt>
    <dgm:pt modelId="{A38FFEAF-2E7E-4DA5-BBD6-14D53CE51CC1}" type="pres">
      <dgm:prSet presAssocID="{9E27DD1F-6275-4E02-9847-8429E73B5EF3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5BE771B6-C1AF-45FB-9611-5A01C87A3810}" type="pres">
      <dgm:prSet presAssocID="{9E27DD1F-6275-4E02-9847-8429E73B5EF3}" presName="spaceRect" presStyleCnt="0"/>
      <dgm:spPr/>
    </dgm:pt>
    <dgm:pt modelId="{5CC10271-3DE7-4FBF-A18E-C245A89D8034}" type="pres">
      <dgm:prSet presAssocID="{9E27DD1F-6275-4E02-9847-8429E73B5EF3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00C9821E-F28A-43B6-B61A-2AB0ABAE752E}" srcId="{89256302-16AC-4E73-9833-089A278FFDFD}" destId="{9E27DD1F-6275-4E02-9847-8429E73B5EF3}" srcOrd="0" destOrd="0" parTransId="{C96B5A92-CAC1-48C6-AF87-EF6553F6205B}" sibTransId="{900EFA58-C3FB-465E-B209-C650C1E0D08E}"/>
    <dgm:cxn modelId="{FFC48B48-0044-434C-9CDF-CC9F96390920}" type="presOf" srcId="{89256302-16AC-4E73-9833-089A278FFDFD}" destId="{D26A6F3E-0CF2-4354-9389-D43406737BE2}" srcOrd="0" destOrd="0" presId="urn:microsoft.com/office/officeart/2018/2/layout/IconVerticalSolidList"/>
    <dgm:cxn modelId="{DDCB07D6-9953-4B26-9E9B-30923731DE09}" type="presOf" srcId="{9E27DD1F-6275-4E02-9847-8429E73B5EF3}" destId="{5CC10271-3DE7-4FBF-A18E-C245A89D8034}" srcOrd="0" destOrd="0" presId="urn:microsoft.com/office/officeart/2018/2/layout/IconVerticalSolidList"/>
    <dgm:cxn modelId="{9A02542D-3C73-41B3-BD0A-2D2FCF687E1D}" type="presParOf" srcId="{D26A6F3E-0CF2-4354-9389-D43406737BE2}" destId="{08787822-F031-49F5-BAB2-CCA4140E46F1}" srcOrd="0" destOrd="0" presId="urn:microsoft.com/office/officeart/2018/2/layout/IconVerticalSolidList"/>
    <dgm:cxn modelId="{937968FD-005E-409C-AE7C-C92D28377A20}" type="presParOf" srcId="{08787822-F031-49F5-BAB2-CCA4140E46F1}" destId="{7F0A2377-0156-4017-A3BA-98BC5510EFFB}" srcOrd="0" destOrd="0" presId="urn:microsoft.com/office/officeart/2018/2/layout/IconVerticalSolidList"/>
    <dgm:cxn modelId="{2D7969F2-3601-4F57-A972-E9E2F58F853D}" type="presParOf" srcId="{08787822-F031-49F5-BAB2-CCA4140E46F1}" destId="{A38FFEAF-2E7E-4DA5-BBD6-14D53CE51CC1}" srcOrd="1" destOrd="0" presId="urn:microsoft.com/office/officeart/2018/2/layout/IconVerticalSolidList"/>
    <dgm:cxn modelId="{4E5B4D9C-FEBF-448F-90EB-419CFB479AFE}" type="presParOf" srcId="{08787822-F031-49F5-BAB2-CCA4140E46F1}" destId="{5BE771B6-C1AF-45FB-9611-5A01C87A3810}" srcOrd="2" destOrd="0" presId="urn:microsoft.com/office/officeart/2018/2/layout/IconVerticalSolidList"/>
    <dgm:cxn modelId="{745DC8A0-80D5-4A02-80F8-D0BB66F56FD8}" type="presParOf" srcId="{08787822-F031-49F5-BAB2-CCA4140E46F1}" destId="{5CC10271-3DE7-4FBF-A18E-C245A89D803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AD40E5-B21D-4F51-AAEE-7BA53CA52E07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038E99-8B61-4C73-8BC1-70FF7499F26E}">
      <dgm:prSet/>
      <dgm:spPr/>
      <dgm:t>
        <a:bodyPr/>
        <a:lstStyle/>
        <a:p>
          <a:r>
            <a:rPr lang="de-AT" dirty="0"/>
            <a:t>Datenbank mit den Produkten</a:t>
          </a:r>
          <a:endParaRPr lang="en-US" dirty="0"/>
        </a:p>
      </dgm:t>
    </dgm:pt>
    <dgm:pt modelId="{E131E63D-89E3-4F1E-9753-45FA1F622050}" type="parTrans" cxnId="{DD46369B-6D2D-403D-ACD8-A93D160AD578}">
      <dgm:prSet/>
      <dgm:spPr/>
      <dgm:t>
        <a:bodyPr/>
        <a:lstStyle/>
        <a:p>
          <a:endParaRPr lang="en-US"/>
        </a:p>
      </dgm:t>
    </dgm:pt>
    <dgm:pt modelId="{60FA6C79-954F-4B94-B2B1-B18ABB02BE2C}" type="sibTrans" cxnId="{DD46369B-6D2D-403D-ACD8-A93D160AD578}">
      <dgm:prSet/>
      <dgm:spPr/>
      <dgm:t>
        <a:bodyPr/>
        <a:lstStyle/>
        <a:p>
          <a:endParaRPr lang="en-US"/>
        </a:p>
      </dgm:t>
    </dgm:pt>
    <dgm:pt modelId="{943DB874-14B7-4BF7-94FF-4ED3B42468DC}">
      <dgm:prSet/>
      <dgm:spPr/>
      <dgm:t>
        <a:bodyPr/>
        <a:lstStyle/>
        <a:p>
          <a:r>
            <a:rPr lang="de-AT" dirty="0"/>
            <a:t>Frontend, wo Bestellungen und Produkte angezeigt werden</a:t>
          </a:r>
          <a:endParaRPr lang="en-US" dirty="0"/>
        </a:p>
      </dgm:t>
    </dgm:pt>
    <dgm:pt modelId="{36A71424-3167-4FA4-A68E-7E893A3601D1}" type="parTrans" cxnId="{08E099B5-4725-445F-AC10-60C9965814CF}">
      <dgm:prSet/>
      <dgm:spPr/>
      <dgm:t>
        <a:bodyPr/>
        <a:lstStyle/>
        <a:p>
          <a:endParaRPr lang="en-US"/>
        </a:p>
      </dgm:t>
    </dgm:pt>
    <dgm:pt modelId="{CEFA9E3D-5118-4BAE-8AE8-1D1BBD1A261D}" type="sibTrans" cxnId="{08E099B5-4725-445F-AC10-60C9965814CF}">
      <dgm:prSet/>
      <dgm:spPr/>
      <dgm:t>
        <a:bodyPr/>
        <a:lstStyle/>
        <a:p>
          <a:endParaRPr lang="en-US"/>
        </a:p>
      </dgm:t>
    </dgm:pt>
    <dgm:pt modelId="{15BE7625-EF38-4C2B-B542-1C21475AAC80}">
      <dgm:prSet/>
      <dgm:spPr/>
      <dgm:t>
        <a:bodyPr/>
        <a:lstStyle/>
        <a:p>
          <a:r>
            <a:rPr lang="de-AT"/>
            <a:t>Daten aus BillBee auslesen</a:t>
          </a:r>
          <a:endParaRPr lang="en-US"/>
        </a:p>
      </dgm:t>
    </dgm:pt>
    <dgm:pt modelId="{2B1B5CFB-8D95-49D8-B944-4742342CD030}" type="parTrans" cxnId="{3D60102F-79EF-4871-94E9-6144BE3132E6}">
      <dgm:prSet/>
      <dgm:spPr/>
      <dgm:t>
        <a:bodyPr/>
        <a:lstStyle/>
        <a:p>
          <a:endParaRPr lang="en-US"/>
        </a:p>
      </dgm:t>
    </dgm:pt>
    <dgm:pt modelId="{36A003AF-34D1-4E03-8A80-B60D847500DE}" type="sibTrans" cxnId="{3D60102F-79EF-4871-94E9-6144BE3132E6}">
      <dgm:prSet/>
      <dgm:spPr/>
      <dgm:t>
        <a:bodyPr/>
        <a:lstStyle/>
        <a:p>
          <a:endParaRPr lang="en-US"/>
        </a:p>
      </dgm:t>
    </dgm:pt>
    <dgm:pt modelId="{E0D0A230-7E06-4AC3-8BF5-7B7A25618CF5}">
      <dgm:prSet/>
      <dgm:spPr/>
      <dgm:t>
        <a:bodyPr/>
        <a:lstStyle/>
        <a:p>
          <a:r>
            <a:rPr lang="de-AT"/>
            <a:t>REST-Schnittstelle in Quarkus mit Swagger zur Übersicht </a:t>
          </a:r>
          <a:endParaRPr lang="en-US"/>
        </a:p>
      </dgm:t>
    </dgm:pt>
    <dgm:pt modelId="{42C23D2D-7BD1-49BE-8985-262F49D8FBAF}" type="parTrans" cxnId="{E2153644-C2DD-4167-8190-4202D8934614}">
      <dgm:prSet/>
      <dgm:spPr/>
      <dgm:t>
        <a:bodyPr/>
        <a:lstStyle/>
        <a:p>
          <a:endParaRPr lang="en-US"/>
        </a:p>
      </dgm:t>
    </dgm:pt>
    <dgm:pt modelId="{191E1C72-2F1E-4D54-BBF4-DE94A5334DDB}" type="sibTrans" cxnId="{E2153644-C2DD-4167-8190-4202D8934614}">
      <dgm:prSet/>
      <dgm:spPr/>
      <dgm:t>
        <a:bodyPr/>
        <a:lstStyle/>
        <a:p>
          <a:endParaRPr lang="en-US"/>
        </a:p>
      </dgm:t>
    </dgm:pt>
    <dgm:pt modelId="{85348CF8-267A-484D-A469-22D9E50D01AF}" type="pres">
      <dgm:prSet presAssocID="{99AD40E5-B21D-4F51-AAEE-7BA53CA52E0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392C840-4BC9-4092-AA44-F6BB2707E5C7}" type="pres">
      <dgm:prSet presAssocID="{BA038E99-8B61-4C73-8BC1-70FF7499F26E}" presName="hierRoot1" presStyleCnt="0"/>
      <dgm:spPr/>
    </dgm:pt>
    <dgm:pt modelId="{EC4E3346-B09B-43A2-AFDB-E0A6260521C6}" type="pres">
      <dgm:prSet presAssocID="{BA038E99-8B61-4C73-8BC1-70FF7499F26E}" presName="composite" presStyleCnt="0"/>
      <dgm:spPr/>
    </dgm:pt>
    <dgm:pt modelId="{F03AB486-BA04-4617-A4CE-BB00C85F9ADF}" type="pres">
      <dgm:prSet presAssocID="{BA038E99-8B61-4C73-8BC1-70FF7499F26E}" presName="background" presStyleLbl="node0" presStyleIdx="0" presStyleCnt="4"/>
      <dgm:spPr/>
    </dgm:pt>
    <dgm:pt modelId="{3FBD10E4-7C86-48D3-9DEF-5FEF1C676D18}" type="pres">
      <dgm:prSet presAssocID="{BA038E99-8B61-4C73-8BC1-70FF7499F26E}" presName="text" presStyleLbl="fgAcc0" presStyleIdx="0" presStyleCnt="4">
        <dgm:presLayoutVars>
          <dgm:chPref val="3"/>
        </dgm:presLayoutVars>
      </dgm:prSet>
      <dgm:spPr/>
    </dgm:pt>
    <dgm:pt modelId="{2800297C-D523-4077-9887-9423C177A6CB}" type="pres">
      <dgm:prSet presAssocID="{BA038E99-8B61-4C73-8BC1-70FF7499F26E}" presName="hierChild2" presStyleCnt="0"/>
      <dgm:spPr/>
    </dgm:pt>
    <dgm:pt modelId="{2BCC365F-24F9-4EE3-B20C-300E55B62D19}" type="pres">
      <dgm:prSet presAssocID="{943DB874-14B7-4BF7-94FF-4ED3B42468DC}" presName="hierRoot1" presStyleCnt="0"/>
      <dgm:spPr/>
    </dgm:pt>
    <dgm:pt modelId="{DB6FB30B-4D74-486B-9130-2C1C1F8E1FE4}" type="pres">
      <dgm:prSet presAssocID="{943DB874-14B7-4BF7-94FF-4ED3B42468DC}" presName="composite" presStyleCnt="0"/>
      <dgm:spPr/>
    </dgm:pt>
    <dgm:pt modelId="{E9F59447-F242-4C89-979D-B623928C0721}" type="pres">
      <dgm:prSet presAssocID="{943DB874-14B7-4BF7-94FF-4ED3B42468DC}" presName="background" presStyleLbl="node0" presStyleIdx="1" presStyleCnt="4"/>
      <dgm:spPr/>
    </dgm:pt>
    <dgm:pt modelId="{61031C9A-A3D4-45B7-83D0-F7382317669F}" type="pres">
      <dgm:prSet presAssocID="{943DB874-14B7-4BF7-94FF-4ED3B42468DC}" presName="text" presStyleLbl="fgAcc0" presStyleIdx="1" presStyleCnt="4">
        <dgm:presLayoutVars>
          <dgm:chPref val="3"/>
        </dgm:presLayoutVars>
      </dgm:prSet>
      <dgm:spPr/>
    </dgm:pt>
    <dgm:pt modelId="{738C70D1-CC52-4FE2-85D6-252209572150}" type="pres">
      <dgm:prSet presAssocID="{943DB874-14B7-4BF7-94FF-4ED3B42468DC}" presName="hierChild2" presStyleCnt="0"/>
      <dgm:spPr/>
    </dgm:pt>
    <dgm:pt modelId="{A4A88E5A-57D7-4EF3-8766-7882FBD50CB8}" type="pres">
      <dgm:prSet presAssocID="{15BE7625-EF38-4C2B-B542-1C21475AAC80}" presName="hierRoot1" presStyleCnt="0"/>
      <dgm:spPr/>
    </dgm:pt>
    <dgm:pt modelId="{0D1441DF-0FF2-4799-89B8-28AB52557ADA}" type="pres">
      <dgm:prSet presAssocID="{15BE7625-EF38-4C2B-B542-1C21475AAC80}" presName="composite" presStyleCnt="0"/>
      <dgm:spPr/>
    </dgm:pt>
    <dgm:pt modelId="{3D9DF6B3-CA4D-404A-A122-4A7B57432662}" type="pres">
      <dgm:prSet presAssocID="{15BE7625-EF38-4C2B-B542-1C21475AAC80}" presName="background" presStyleLbl="node0" presStyleIdx="2" presStyleCnt="4"/>
      <dgm:spPr/>
    </dgm:pt>
    <dgm:pt modelId="{A74771D4-EA81-465D-AD47-96D87EE039EC}" type="pres">
      <dgm:prSet presAssocID="{15BE7625-EF38-4C2B-B542-1C21475AAC80}" presName="text" presStyleLbl="fgAcc0" presStyleIdx="2" presStyleCnt="4">
        <dgm:presLayoutVars>
          <dgm:chPref val="3"/>
        </dgm:presLayoutVars>
      </dgm:prSet>
      <dgm:spPr/>
    </dgm:pt>
    <dgm:pt modelId="{F0C045B5-E205-4617-8732-220404AB4FC1}" type="pres">
      <dgm:prSet presAssocID="{15BE7625-EF38-4C2B-B542-1C21475AAC80}" presName="hierChild2" presStyleCnt="0"/>
      <dgm:spPr/>
    </dgm:pt>
    <dgm:pt modelId="{D221859D-B317-4620-8A53-79C2931832DD}" type="pres">
      <dgm:prSet presAssocID="{E0D0A230-7E06-4AC3-8BF5-7B7A25618CF5}" presName="hierRoot1" presStyleCnt="0"/>
      <dgm:spPr/>
    </dgm:pt>
    <dgm:pt modelId="{35A743B2-5B8E-4645-B696-C35A5ED9CF47}" type="pres">
      <dgm:prSet presAssocID="{E0D0A230-7E06-4AC3-8BF5-7B7A25618CF5}" presName="composite" presStyleCnt="0"/>
      <dgm:spPr/>
    </dgm:pt>
    <dgm:pt modelId="{1D468A64-DC39-4B0A-99DD-071D72151662}" type="pres">
      <dgm:prSet presAssocID="{E0D0A230-7E06-4AC3-8BF5-7B7A25618CF5}" presName="background" presStyleLbl="node0" presStyleIdx="3" presStyleCnt="4"/>
      <dgm:spPr/>
    </dgm:pt>
    <dgm:pt modelId="{076EEBF0-C223-4ACE-ACCE-512587CEFA99}" type="pres">
      <dgm:prSet presAssocID="{E0D0A230-7E06-4AC3-8BF5-7B7A25618CF5}" presName="text" presStyleLbl="fgAcc0" presStyleIdx="3" presStyleCnt="4">
        <dgm:presLayoutVars>
          <dgm:chPref val="3"/>
        </dgm:presLayoutVars>
      </dgm:prSet>
      <dgm:spPr/>
    </dgm:pt>
    <dgm:pt modelId="{87163C19-9C07-499B-B391-C294D07C6827}" type="pres">
      <dgm:prSet presAssocID="{E0D0A230-7E06-4AC3-8BF5-7B7A25618CF5}" presName="hierChild2" presStyleCnt="0"/>
      <dgm:spPr/>
    </dgm:pt>
  </dgm:ptLst>
  <dgm:cxnLst>
    <dgm:cxn modelId="{4EEACD08-F3EF-4999-BFFD-D187B9D67684}" type="presOf" srcId="{99AD40E5-B21D-4F51-AAEE-7BA53CA52E07}" destId="{85348CF8-267A-484D-A469-22D9E50D01AF}" srcOrd="0" destOrd="0" presId="urn:microsoft.com/office/officeart/2005/8/layout/hierarchy1"/>
    <dgm:cxn modelId="{3D60102F-79EF-4871-94E9-6144BE3132E6}" srcId="{99AD40E5-B21D-4F51-AAEE-7BA53CA52E07}" destId="{15BE7625-EF38-4C2B-B542-1C21475AAC80}" srcOrd="2" destOrd="0" parTransId="{2B1B5CFB-8D95-49D8-B944-4742342CD030}" sibTransId="{36A003AF-34D1-4E03-8A80-B60D847500DE}"/>
    <dgm:cxn modelId="{2825CD36-6007-4F9F-A9CB-4CD40E1FB664}" type="presOf" srcId="{BA038E99-8B61-4C73-8BC1-70FF7499F26E}" destId="{3FBD10E4-7C86-48D3-9DEF-5FEF1C676D18}" srcOrd="0" destOrd="0" presId="urn:microsoft.com/office/officeart/2005/8/layout/hierarchy1"/>
    <dgm:cxn modelId="{E2153644-C2DD-4167-8190-4202D8934614}" srcId="{99AD40E5-B21D-4F51-AAEE-7BA53CA52E07}" destId="{E0D0A230-7E06-4AC3-8BF5-7B7A25618CF5}" srcOrd="3" destOrd="0" parTransId="{42C23D2D-7BD1-49BE-8985-262F49D8FBAF}" sibTransId="{191E1C72-2F1E-4D54-BBF4-DE94A5334DDB}"/>
    <dgm:cxn modelId="{B660BE88-C255-43BA-837B-DE5E44FAD8EB}" type="presOf" srcId="{15BE7625-EF38-4C2B-B542-1C21475AAC80}" destId="{A74771D4-EA81-465D-AD47-96D87EE039EC}" srcOrd="0" destOrd="0" presId="urn:microsoft.com/office/officeart/2005/8/layout/hierarchy1"/>
    <dgm:cxn modelId="{BD18CB8B-580C-4EED-8D3B-B3F874C68ADE}" type="presOf" srcId="{943DB874-14B7-4BF7-94FF-4ED3B42468DC}" destId="{61031C9A-A3D4-45B7-83D0-F7382317669F}" srcOrd="0" destOrd="0" presId="urn:microsoft.com/office/officeart/2005/8/layout/hierarchy1"/>
    <dgm:cxn modelId="{83A28090-BA0B-4753-BA9F-8F618D3FD032}" type="presOf" srcId="{E0D0A230-7E06-4AC3-8BF5-7B7A25618CF5}" destId="{076EEBF0-C223-4ACE-ACCE-512587CEFA99}" srcOrd="0" destOrd="0" presId="urn:microsoft.com/office/officeart/2005/8/layout/hierarchy1"/>
    <dgm:cxn modelId="{DD46369B-6D2D-403D-ACD8-A93D160AD578}" srcId="{99AD40E5-B21D-4F51-AAEE-7BA53CA52E07}" destId="{BA038E99-8B61-4C73-8BC1-70FF7499F26E}" srcOrd="0" destOrd="0" parTransId="{E131E63D-89E3-4F1E-9753-45FA1F622050}" sibTransId="{60FA6C79-954F-4B94-B2B1-B18ABB02BE2C}"/>
    <dgm:cxn modelId="{08E099B5-4725-445F-AC10-60C9965814CF}" srcId="{99AD40E5-B21D-4F51-AAEE-7BA53CA52E07}" destId="{943DB874-14B7-4BF7-94FF-4ED3B42468DC}" srcOrd="1" destOrd="0" parTransId="{36A71424-3167-4FA4-A68E-7E893A3601D1}" sibTransId="{CEFA9E3D-5118-4BAE-8AE8-1D1BBD1A261D}"/>
    <dgm:cxn modelId="{AAD2EEA7-8AF9-4699-812C-E1A3D66DCED6}" type="presParOf" srcId="{85348CF8-267A-484D-A469-22D9E50D01AF}" destId="{4392C840-4BC9-4092-AA44-F6BB2707E5C7}" srcOrd="0" destOrd="0" presId="urn:microsoft.com/office/officeart/2005/8/layout/hierarchy1"/>
    <dgm:cxn modelId="{81E0CAE5-DC2A-46C0-8164-097E53A2F046}" type="presParOf" srcId="{4392C840-4BC9-4092-AA44-F6BB2707E5C7}" destId="{EC4E3346-B09B-43A2-AFDB-E0A6260521C6}" srcOrd="0" destOrd="0" presId="urn:microsoft.com/office/officeart/2005/8/layout/hierarchy1"/>
    <dgm:cxn modelId="{DE00CD20-BAD1-4A15-B39F-100A450DEFB5}" type="presParOf" srcId="{EC4E3346-B09B-43A2-AFDB-E0A6260521C6}" destId="{F03AB486-BA04-4617-A4CE-BB00C85F9ADF}" srcOrd="0" destOrd="0" presId="urn:microsoft.com/office/officeart/2005/8/layout/hierarchy1"/>
    <dgm:cxn modelId="{766E61CF-1204-419B-B7FA-0BCCFD667B8F}" type="presParOf" srcId="{EC4E3346-B09B-43A2-AFDB-E0A6260521C6}" destId="{3FBD10E4-7C86-48D3-9DEF-5FEF1C676D18}" srcOrd="1" destOrd="0" presId="urn:microsoft.com/office/officeart/2005/8/layout/hierarchy1"/>
    <dgm:cxn modelId="{8D15DB50-5B43-4E07-8EBA-515970A2799C}" type="presParOf" srcId="{4392C840-4BC9-4092-AA44-F6BB2707E5C7}" destId="{2800297C-D523-4077-9887-9423C177A6CB}" srcOrd="1" destOrd="0" presId="urn:microsoft.com/office/officeart/2005/8/layout/hierarchy1"/>
    <dgm:cxn modelId="{CCE888A8-8936-4280-BBEA-1CC091BA9EE1}" type="presParOf" srcId="{85348CF8-267A-484D-A469-22D9E50D01AF}" destId="{2BCC365F-24F9-4EE3-B20C-300E55B62D19}" srcOrd="1" destOrd="0" presId="urn:microsoft.com/office/officeart/2005/8/layout/hierarchy1"/>
    <dgm:cxn modelId="{25450034-C829-491F-BB9B-82AC0D4B810C}" type="presParOf" srcId="{2BCC365F-24F9-4EE3-B20C-300E55B62D19}" destId="{DB6FB30B-4D74-486B-9130-2C1C1F8E1FE4}" srcOrd="0" destOrd="0" presId="urn:microsoft.com/office/officeart/2005/8/layout/hierarchy1"/>
    <dgm:cxn modelId="{C651FEAD-DD58-4BCF-B7F1-C42BB5C8A0C5}" type="presParOf" srcId="{DB6FB30B-4D74-486B-9130-2C1C1F8E1FE4}" destId="{E9F59447-F242-4C89-979D-B623928C0721}" srcOrd="0" destOrd="0" presId="urn:microsoft.com/office/officeart/2005/8/layout/hierarchy1"/>
    <dgm:cxn modelId="{0EDE1D73-B2FA-4EB9-888D-0D0FCB7206F8}" type="presParOf" srcId="{DB6FB30B-4D74-486B-9130-2C1C1F8E1FE4}" destId="{61031C9A-A3D4-45B7-83D0-F7382317669F}" srcOrd="1" destOrd="0" presId="urn:microsoft.com/office/officeart/2005/8/layout/hierarchy1"/>
    <dgm:cxn modelId="{D56D0A58-AF6E-455D-A011-8BF33D063CE8}" type="presParOf" srcId="{2BCC365F-24F9-4EE3-B20C-300E55B62D19}" destId="{738C70D1-CC52-4FE2-85D6-252209572150}" srcOrd="1" destOrd="0" presId="urn:microsoft.com/office/officeart/2005/8/layout/hierarchy1"/>
    <dgm:cxn modelId="{54251050-1233-44E1-B6C2-99C08B6F7BE9}" type="presParOf" srcId="{85348CF8-267A-484D-A469-22D9E50D01AF}" destId="{A4A88E5A-57D7-4EF3-8766-7882FBD50CB8}" srcOrd="2" destOrd="0" presId="urn:microsoft.com/office/officeart/2005/8/layout/hierarchy1"/>
    <dgm:cxn modelId="{F171D186-D5AC-4C73-94B9-252D8DCC1097}" type="presParOf" srcId="{A4A88E5A-57D7-4EF3-8766-7882FBD50CB8}" destId="{0D1441DF-0FF2-4799-89B8-28AB52557ADA}" srcOrd="0" destOrd="0" presId="urn:microsoft.com/office/officeart/2005/8/layout/hierarchy1"/>
    <dgm:cxn modelId="{1BD9CE19-5582-445D-B99C-0BA87AF576F0}" type="presParOf" srcId="{0D1441DF-0FF2-4799-89B8-28AB52557ADA}" destId="{3D9DF6B3-CA4D-404A-A122-4A7B57432662}" srcOrd="0" destOrd="0" presId="urn:microsoft.com/office/officeart/2005/8/layout/hierarchy1"/>
    <dgm:cxn modelId="{A26C1FCA-5687-40D2-AEDB-8343344955AB}" type="presParOf" srcId="{0D1441DF-0FF2-4799-89B8-28AB52557ADA}" destId="{A74771D4-EA81-465D-AD47-96D87EE039EC}" srcOrd="1" destOrd="0" presId="urn:microsoft.com/office/officeart/2005/8/layout/hierarchy1"/>
    <dgm:cxn modelId="{2A54D7EE-6C6C-40F5-8C3F-09EE0592729D}" type="presParOf" srcId="{A4A88E5A-57D7-4EF3-8766-7882FBD50CB8}" destId="{F0C045B5-E205-4617-8732-220404AB4FC1}" srcOrd="1" destOrd="0" presId="urn:microsoft.com/office/officeart/2005/8/layout/hierarchy1"/>
    <dgm:cxn modelId="{030A426B-27D1-4A1A-B570-8CB31925D18D}" type="presParOf" srcId="{85348CF8-267A-484D-A469-22D9E50D01AF}" destId="{D221859D-B317-4620-8A53-79C2931832DD}" srcOrd="3" destOrd="0" presId="urn:microsoft.com/office/officeart/2005/8/layout/hierarchy1"/>
    <dgm:cxn modelId="{E13D8730-DCC6-45C2-B846-825FDD76F369}" type="presParOf" srcId="{D221859D-B317-4620-8A53-79C2931832DD}" destId="{35A743B2-5B8E-4645-B696-C35A5ED9CF47}" srcOrd="0" destOrd="0" presId="urn:microsoft.com/office/officeart/2005/8/layout/hierarchy1"/>
    <dgm:cxn modelId="{3E3ECE50-FE4D-421C-9C70-A108AF29FE1F}" type="presParOf" srcId="{35A743B2-5B8E-4645-B696-C35A5ED9CF47}" destId="{1D468A64-DC39-4B0A-99DD-071D72151662}" srcOrd="0" destOrd="0" presId="urn:microsoft.com/office/officeart/2005/8/layout/hierarchy1"/>
    <dgm:cxn modelId="{22E8B654-E374-4EB0-B4A6-97DA4DE0484B}" type="presParOf" srcId="{35A743B2-5B8E-4645-B696-C35A5ED9CF47}" destId="{076EEBF0-C223-4ACE-ACCE-512587CEFA99}" srcOrd="1" destOrd="0" presId="urn:microsoft.com/office/officeart/2005/8/layout/hierarchy1"/>
    <dgm:cxn modelId="{03CDFF40-3B09-489E-A64D-313DA1E7DAFD}" type="presParOf" srcId="{D221859D-B317-4620-8A53-79C2931832DD}" destId="{87163C19-9C07-499B-B391-C294D07C682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C574DA-0319-4A62-8AB4-A700359348F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4F2A633-5916-431B-9F3C-60F90C6B80CF}">
      <dgm:prSet/>
      <dgm:spPr/>
      <dgm:t>
        <a:bodyPr/>
        <a:lstStyle/>
        <a:p>
          <a:r>
            <a:rPr lang="de-AT"/>
            <a:t>Produkt</a:t>
          </a:r>
          <a:endParaRPr lang="en-US"/>
        </a:p>
      </dgm:t>
    </dgm:pt>
    <dgm:pt modelId="{0EEB9F08-B9F9-4A39-8148-7C0148E0C7BB}" type="parTrans" cxnId="{80F6551E-7E10-4ADC-9F32-18C5FDAA9FB3}">
      <dgm:prSet/>
      <dgm:spPr/>
      <dgm:t>
        <a:bodyPr/>
        <a:lstStyle/>
        <a:p>
          <a:endParaRPr lang="en-US"/>
        </a:p>
      </dgm:t>
    </dgm:pt>
    <dgm:pt modelId="{C375FCFC-609A-4672-853C-463D1392C11F}" type="sibTrans" cxnId="{80F6551E-7E10-4ADC-9F32-18C5FDAA9FB3}">
      <dgm:prSet/>
      <dgm:spPr/>
      <dgm:t>
        <a:bodyPr/>
        <a:lstStyle/>
        <a:p>
          <a:endParaRPr lang="en-US"/>
        </a:p>
      </dgm:t>
    </dgm:pt>
    <dgm:pt modelId="{17D616CC-DC84-48FE-A39C-3FCD7E280E20}">
      <dgm:prSet/>
      <dgm:spPr/>
      <dgm:t>
        <a:bodyPr/>
        <a:lstStyle/>
        <a:p>
          <a:r>
            <a:rPr lang="de-AT"/>
            <a:t>Material</a:t>
          </a:r>
          <a:endParaRPr lang="en-US"/>
        </a:p>
      </dgm:t>
    </dgm:pt>
    <dgm:pt modelId="{B3DB3D66-85B8-408B-A8B2-F9873ECF4A12}" type="parTrans" cxnId="{127F1FA5-B7F6-4CCC-8578-9E6F835016C7}">
      <dgm:prSet/>
      <dgm:spPr/>
      <dgm:t>
        <a:bodyPr/>
        <a:lstStyle/>
        <a:p>
          <a:endParaRPr lang="en-US"/>
        </a:p>
      </dgm:t>
    </dgm:pt>
    <dgm:pt modelId="{64AA088D-8795-434C-8E3F-9D6417370F6E}" type="sibTrans" cxnId="{127F1FA5-B7F6-4CCC-8578-9E6F835016C7}">
      <dgm:prSet/>
      <dgm:spPr/>
      <dgm:t>
        <a:bodyPr/>
        <a:lstStyle/>
        <a:p>
          <a:endParaRPr lang="en-US"/>
        </a:p>
      </dgm:t>
    </dgm:pt>
    <dgm:pt modelId="{825E4198-3A43-4DD9-B3BC-AD51D33DBBB4}">
      <dgm:prSet/>
      <dgm:spPr/>
      <dgm:t>
        <a:bodyPr/>
        <a:lstStyle/>
        <a:p>
          <a:r>
            <a:rPr lang="de-AT"/>
            <a:t>Statistik</a:t>
          </a:r>
          <a:endParaRPr lang="en-US"/>
        </a:p>
      </dgm:t>
    </dgm:pt>
    <dgm:pt modelId="{B30FFC7C-6E6F-4F55-AD47-7A22A1A3C419}" type="parTrans" cxnId="{57E270C4-3600-43EC-8227-3A529473B3B7}">
      <dgm:prSet/>
      <dgm:spPr/>
      <dgm:t>
        <a:bodyPr/>
        <a:lstStyle/>
        <a:p>
          <a:endParaRPr lang="en-US"/>
        </a:p>
      </dgm:t>
    </dgm:pt>
    <dgm:pt modelId="{A59F458C-13F2-44A4-B340-276194A1281B}" type="sibTrans" cxnId="{57E270C4-3600-43EC-8227-3A529473B3B7}">
      <dgm:prSet/>
      <dgm:spPr/>
      <dgm:t>
        <a:bodyPr/>
        <a:lstStyle/>
        <a:p>
          <a:endParaRPr lang="en-US"/>
        </a:p>
      </dgm:t>
    </dgm:pt>
    <dgm:pt modelId="{AAAE2889-7095-4437-9741-32AA73A4DE8A}" type="pres">
      <dgm:prSet presAssocID="{C4C574DA-0319-4A62-8AB4-A700359348F6}" presName="root" presStyleCnt="0">
        <dgm:presLayoutVars>
          <dgm:dir/>
          <dgm:resizeHandles val="exact"/>
        </dgm:presLayoutVars>
      </dgm:prSet>
      <dgm:spPr/>
    </dgm:pt>
    <dgm:pt modelId="{F4A418D6-1ADA-47A0-AF17-EBC975C724EF}" type="pres">
      <dgm:prSet presAssocID="{64F2A633-5916-431B-9F3C-60F90C6B80CF}" presName="compNode" presStyleCnt="0"/>
      <dgm:spPr/>
    </dgm:pt>
    <dgm:pt modelId="{3DFE34FC-BABA-4DC3-920F-D4C7236BB9A5}" type="pres">
      <dgm:prSet presAssocID="{64F2A633-5916-431B-9F3C-60F90C6B80C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756673AC-E2DF-4E38-8C9C-ED4B80BF5B8C}" type="pres">
      <dgm:prSet presAssocID="{64F2A633-5916-431B-9F3C-60F90C6B80CF}" presName="spaceRect" presStyleCnt="0"/>
      <dgm:spPr/>
    </dgm:pt>
    <dgm:pt modelId="{13DB5FFD-D46F-4567-950C-A58A06C3C822}" type="pres">
      <dgm:prSet presAssocID="{64F2A633-5916-431B-9F3C-60F90C6B80CF}" presName="textRect" presStyleLbl="revTx" presStyleIdx="0" presStyleCnt="3">
        <dgm:presLayoutVars>
          <dgm:chMax val="1"/>
          <dgm:chPref val="1"/>
        </dgm:presLayoutVars>
      </dgm:prSet>
      <dgm:spPr/>
    </dgm:pt>
    <dgm:pt modelId="{6514BDCA-79DC-4420-AAF8-E0F0362D4BE9}" type="pres">
      <dgm:prSet presAssocID="{C375FCFC-609A-4672-853C-463D1392C11F}" presName="sibTrans" presStyleCnt="0"/>
      <dgm:spPr/>
    </dgm:pt>
    <dgm:pt modelId="{589DB2E9-E0E3-494E-8DAF-F19590641902}" type="pres">
      <dgm:prSet presAssocID="{17D616CC-DC84-48FE-A39C-3FCD7E280E20}" presName="compNode" presStyleCnt="0"/>
      <dgm:spPr/>
    </dgm:pt>
    <dgm:pt modelId="{4918D494-38D5-48F3-A141-03C93A7E038A}" type="pres">
      <dgm:prSet presAssocID="{17D616CC-DC84-48FE-A39C-3FCD7E280E2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6A152E41-0F5C-4A3F-B23F-D52C42631D86}" type="pres">
      <dgm:prSet presAssocID="{17D616CC-DC84-48FE-A39C-3FCD7E280E20}" presName="spaceRect" presStyleCnt="0"/>
      <dgm:spPr/>
    </dgm:pt>
    <dgm:pt modelId="{EF496EBD-2DC1-4939-8D50-3E134A5CA0F5}" type="pres">
      <dgm:prSet presAssocID="{17D616CC-DC84-48FE-A39C-3FCD7E280E20}" presName="textRect" presStyleLbl="revTx" presStyleIdx="1" presStyleCnt="3">
        <dgm:presLayoutVars>
          <dgm:chMax val="1"/>
          <dgm:chPref val="1"/>
        </dgm:presLayoutVars>
      </dgm:prSet>
      <dgm:spPr/>
    </dgm:pt>
    <dgm:pt modelId="{19E7AAAF-2ED0-4AFA-B7D3-7CAD1D86536F}" type="pres">
      <dgm:prSet presAssocID="{64AA088D-8795-434C-8E3F-9D6417370F6E}" presName="sibTrans" presStyleCnt="0"/>
      <dgm:spPr/>
    </dgm:pt>
    <dgm:pt modelId="{CCE662BD-6F69-460F-BE91-5EF9ACD874F1}" type="pres">
      <dgm:prSet presAssocID="{825E4198-3A43-4DD9-B3BC-AD51D33DBBB4}" presName="compNode" presStyleCnt="0"/>
      <dgm:spPr/>
    </dgm:pt>
    <dgm:pt modelId="{411484F1-755C-400E-BC0D-6FD41D988A0A}" type="pres">
      <dgm:prSet presAssocID="{825E4198-3A43-4DD9-B3BC-AD51D33DBBB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FCBCC8E-D3C0-4159-91B3-CE3A15E92541}" type="pres">
      <dgm:prSet presAssocID="{825E4198-3A43-4DD9-B3BC-AD51D33DBBB4}" presName="spaceRect" presStyleCnt="0"/>
      <dgm:spPr/>
    </dgm:pt>
    <dgm:pt modelId="{F2920874-D113-4696-BF64-86A024AECA5D}" type="pres">
      <dgm:prSet presAssocID="{825E4198-3A43-4DD9-B3BC-AD51D33DBBB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0F6551E-7E10-4ADC-9F32-18C5FDAA9FB3}" srcId="{C4C574DA-0319-4A62-8AB4-A700359348F6}" destId="{64F2A633-5916-431B-9F3C-60F90C6B80CF}" srcOrd="0" destOrd="0" parTransId="{0EEB9F08-B9F9-4A39-8148-7C0148E0C7BB}" sibTransId="{C375FCFC-609A-4672-853C-463D1392C11F}"/>
    <dgm:cxn modelId="{EA8F434E-F273-4FB3-8195-85A43FED4AF6}" type="presOf" srcId="{64F2A633-5916-431B-9F3C-60F90C6B80CF}" destId="{13DB5FFD-D46F-4567-950C-A58A06C3C822}" srcOrd="0" destOrd="0" presId="urn:microsoft.com/office/officeart/2018/2/layout/IconLabelList"/>
    <dgm:cxn modelId="{CD99D981-56D7-4DCF-B989-5AE1A6C707E9}" type="presOf" srcId="{17D616CC-DC84-48FE-A39C-3FCD7E280E20}" destId="{EF496EBD-2DC1-4939-8D50-3E134A5CA0F5}" srcOrd="0" destOrd="0" presId="urn:microsoft.com/office/officeart/2018/2/layout/IconLabelList"/>
    <dgm:cxn modelId="{CD0D2F94-C593-4E92-9A85-ADADD6686C8A}" type="presOf" srcId="{825E4198-3A43-4DD9-B3BC-AD51D33DBBB4}" destId="{F2920874-D113-4696-BF64-86A024AECA5D}" srcOrd="0" destOrd="0" presId="urn:microsoft.com/office/officeart/2018/2/layout/IconLabelList"/>
    <dgm:cxn modelId="{127F1FA5-B7F6-4CCC-8578-9E6F835016C7}" srcId="{C4C574DA-0319-4A62-8AB4-A700359348F6}" destId="{17D616CC-DC84-48FE-A39C-3FCD7E280E20}" srcOrd="1" destOrd="0" parTransId="{B3DB3D66-85B8-408B-A8B2-F9873ECF4A12}" sibTransId="{64AA088D-8795-434C-8E3F-9D6417370F6E}"/>
    <dgm:cxn modelId="{57E270C4-3600-43EC-8227-3A529473B3B7}" srcId="{C4C574DA-0319-4A62-8AB4-A700359348F6}" destId="{825E4198-3A43-4DD9-B3BC-AD51D33DBBB4}" srcOrd="2" destOrd="0" parTransId="{B30FFC7C-6E6F-4F55-AD47-7A22A1A3C419}" sibTransId="{A59F458C-13F2-44A4-B340-276194A1281B}"/>
    <dgm:cxn modelId="{9B9FB4EC-F451-438E-ABCB-291167142631}" type="presOf" srcId="{C4C574DA-0319-4A62-8AB4-A700359348F6}" destId="{AAAE2889-7095-4437-9741-32AA73A4DE8A}" srcOrd="0" destOrd="0" presId="urn:microsoft.com/office/officeart/2018/2/layout/IconLabelList"/>
    <dgm:cxn modelId="{868573DE-0FE7-4271-A753-BF32A531677C}" type="presParOf" srcId="{AAAE2889-7095-4437-9741-32AA73A4DE8A}" destId="{F4A418D6-1ADA-47A0-AF17-EBC975C724EF}" srcOrd="0" destOrd="0" presId="urn:microsoft.com/office/officeart/2018/2/layout/IconLabelList"/>
    <dgm:cxn modelId="{7CAA9D98-BA54-4F3B-B20A-ACDA35D8E23C}" type="presParOf" srcId="{F4A418D6-1ADA-47A0-AF17-EBC975C724EF}" destId="{3DFE34FC-BABA-4DC3-920F-D4C7236BB9A5}" srcOrd="0" destOrd="0" presId="urn:microsoft.com/office/officeart/2018/2/layout/IconLabelList"/>
    <dgm:cxn modelId="{9DE2E13F-6D38-4AFD-89A3-1972C9415EDE}" type="presParOf" srcId="{F4A418D6-1ADA-47A0-AF17-EBC975C724EF}" destId="{756673AC-E2DF-4E38-8C9C-ED4B80BF5B8C}" srcOrd="1" destOrd="0" presId="urn:microsoft.com/office/officeart/2018/2/layout/IconLabelList"/>
    <dgm:cxn modelId="{1936C2AE-7693-4017-BBBF-8C034E4E7D06}" type="presParOf" srcId="{F4A418D6-1ADA-47A0-AF17-EBC975C724EF}" destId="{13DB5FFD-D46F-4567-950C-A58A06C3C822}" srcOrd="2" destOrd="0" presId="urn:microsoft.com/office/officeart/2018/2/layout/IconLabelList"/>
    <dgm:cxn modelId="{3ACDBDAA-5609-4744-AC13-62266D3B396D}" type="presParOf" srcId="{AAAE2889-7095-4437-9741-32AA73A4DE8A}" destId="{6514BDCA-79DC-4420-AAF8-E0F0362D4BE9}" srcOrd="1" destOrd="0" presId="urn:microsoft.com/office/officeart/2018/2/layout/IconLabelList"/>
    <dgm:cxn modelId="{973A5EF9-7CF6-4138-A16D-96B6449AD06F}" type="presParOf" srcId="{AAAE2889-7095-4437-9741-32AA73A4DE8A}" destId="{589DB2E9-E0E3-494E-8DAF-F19590641902}" srcOrd="2" destOrd="0" presId="urn:microsoft.com/office/officeart/2018/2/layout/IconLabelList"/>
    <dgm:cxn modelId="{940938D5-1CCA-4610-BCFB-D98CB646DEC0}" type="presParOf" srcId="{589DB2E9-E0E3-494E-8DAF-F19590641902}" destId="{4918D494-38D5-48F3-A141-03C93A7E038A}" srcOrd="0" destOrd="0" presId="urn:microsoft.com/office/officeart/2018/2/layout/IconLabelList"/>
    <dgm:cxn modelId="{C91D17D1-035C-4872-B806-492C3F5BF7B0}" type="presParOf" srcId="{589DB2E9-E0E3-494E-8DAF-F19590641902}" destId="{6A152E41-0F5C-4A3F-B23F-D52C42631D86}" srcOrd="1" destOrd="0" presId="urn:microsoft.com/office/officeart/2018/2/layout/IconLabelList"/>
    <dgm:cxn modelId="{F0EBB9A9-E1BF-4664-9B59-B0429F25CC14}" type="presParOf" srcId="{589DB2E9-E0E3-494E-8DAF-F19590641902}" destId="{EF496EBD-2DC1-4939-8D50-3E134A5CA0F5}" srcOrd="2" destOrd="0" presId="urn:microsoft.com/office/officeart/2018/2/layout/IconLabelList"/>
    <dgm:cxn modelId="{289FA2D5-8F11-41BF-BA10-97B578724636}" type="presParOf" srcId="{AAAE2889-7095-4437-9741-32AA73A4DE8A}" destId="{19E7AAAF-2ED0-4AFA-B7D3-7CAD1D86536F}" srcOrd="3" destOrd="0" presId="urn:microsoft.com/office/officeart/2018/2/layout/IconLabelList"/>
    <dgm:cxn modelId="{7DF3D594-5506-40B3-99C1-1FFD76284CF3}" type="presParOf" srcId="{AAAE2889-7095-4437-9741-32AA73A4DE8A}" destId="{CCE662BD-6F69-460F-BE91-5EF9ACD874F1}" srcOrd="4" destOrd="0" presId="urn:microsoft.com/office/officeart/2018/2/layout/IconLabelList"/>
    <dgm:cxn modelId="{A702F4EE-7280-4589-9830-2DA7DCA96974}" type="presParOf" srcId="{CCE662BD-6F69-460F-BE91-5EF9ACD874F1}" destId="{411484F1-755C-400E-BC0D-6FD41D988A0A}" srcOrd="0" destOrd="0" presId="urn:microsoft.com/office/officeart/2018/2/layout/IconLabelList"/>
    <dgm:cxn modelId="{2CE5BD00-535F-447C-AB30-D96428F34FF0}" type="presParOf" srcId="{CCE662BD-6F69-460F-BE91-5EF9ACD874F1}" destId="{BFCBCC8E-D3C0-4159-91B3-CE3A15E92541}" srcOrd="1" destOrd="0" presId="urn:microsoft.com/office/officeart/2018/2/layout/IconLabelList"/>
    <dgm:cxn modelId="{C9B94107-82A2-4482-A9DF-C26BDC688ADE}" type="presParOf" srcId="{CCE662BD-6F69-460F-BE91-5EF9ACD874F1}" destId="{F2920874-D113-4696-BF64-86A024AECA5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F3C9C6D-7408-4B05-9AE8-9F2BDB6A5FF1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0E73D33-02C7-46A5-BF6E-3E52126DBD34}">
      <dgm:prSet/>
      <dgm:spPr/>
      <dgm:t>
        <a:bodyPr/>
        <a:lstStyle/>
        <a:p>
          <a:r>
            <a:rPr lang="de-AT" dirty="0"/>
            <a:t>Manipulation der Anzahl bei Schwund und Zerstörung</a:t>
          </a:r>
          <a:endParaRPr lang="en-US" dirty="0"/>
        </a:p>
      </dgm:t>
    </dgm:pt>
    <dgm:pt modelId="{B83DAFCD-6650-4420-8DD4-333A3360789C}" type="parTrans" cxnId="{CE75567A-018A-4A89-99CE-3F5F4B049AB6}">
      <dgm:prSet/>
      <dgm:spPr/>
      <dgm:t>
        <a:bodyPr/>
        <a:lstStyle/>
        <a:p>
          <a:endParaRPr lang="en-US"/>
        </a:p>
      </dgm:t>
    </dgm:pt>
    <dgm:pt modelId="{CEEE2ADE-3F54-46AA-B4FA-944C3722B96A}" type="sibTrans" cxnId="{CE75567A-018A-4A89-99CE-3F5F4B049AB6}">
      <dgm:prSet/>
      <dgm:spPr/>
      <dgm:t>
        <a:bodyPr/>
        <a:lstStyle/>
        <a:p>
          <a:endParaRPr lang="en-US"/>
        </a:p>
      </dgm:t>
    </dgm:pt>
    <dgm:pt modelId="{76CE335E-2E79-4088-AC79-2177053A9781}">
      <dgm:prSet/>
      <dgm:spPr/>
      <dgm:t>
        <a:bodyPr/>
        <a:lstStyle/>
        <a:p>
          <a:r>
            <a:rPr lang="de-AT"/>
            <a:t>Ändern der Mindestanzahl</a:t>
          </a:r>
          <a:endParaRPr lang="en-US"/>
        </a:p>
      </dgm:t>
    </dgm:pt>
    <dgm:pt modelId="{464AA675-7784-4451-B71F-5DD43EDEC598}" type="parTrans" cxnId="{14DF295F-6EC6-4CBF-8B9F-FD25443C0F4A}">
      <dgm:prSet/>
      <dgm:spPr/>
      <dgm:t>
        <a:bodyPr/>
        <a:lstStyle/>
        <a:p>
          <a:endParaRPr lang="en-US"/>
        </a:p>
      </dgm:t>
    </dgm:pt>
    <dgm:pt modelId="{B8B9640B-B12E-4430-8D1F-E042F6E5F0F7}" type="sibTrans" cxnId="{14DF295F-6EC6-4CBF-8B9F-FD25443C0F4A}">
      <dgm:prSet/>
      <dgm:spPr/>
      <dgm:t>
        <a:bodyPr/>
        <a:lstStyle/>
        <a:p>
          <a:endParaRPr lang="en-US"/>
        </a:p>
      </dgm:t>
    </dgm:pt>
    <dgm:pt modelId="{F2F956BB-6A4C-4260-97AD-6C8939324E73}" type="pres">
      <dgm:prSet presAssocID="{3F3C9C6D-7408-4B05-9AE8-9F2BDB6A5FF1}" presName="Name0" presStyleCnt="0">
        <dgm:presLayoutVars>
          <dgm:dir/>
          <dgm:animLvl val="lvl"/>
          <dgm:resizeHandles val="exact"/>
        </dgm:presLayoutVars>
      </dgm:prSet>
      <dgm:spPr/>
    </dgm:pt>
    <dgm:pt modelId="{62904ECB-55FF-44D2-93AA-16F59B5AB872}" type="pres">
      <dgm:prSet presAssocID="{A0E73D33-02C7-46A5-BF6E-3E52126DBD34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974A8760-64B4-4FFC-BA5A-ECA750208E96}" type="pres">
      <dgm:prSet presAssocID="{CEEE2ADE-3F54-46AA-B4FA-944C3722B96A}" presName="parTxOnlySpace" presStyleCnt="0"/>
      <dgm:spPr/>
    </dgm:pt>
    <dgm:pt modelId="{2B2766BE-EAD2-4897-A9F4-D4B316368173}" type="pres">
      <dgm:prSet presAssocID="{76CE335E-2E79-4088-AC79-2177053A9781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7800025F-E81F-4B69-A676-04D50B480D30}" type="presOf" srcId="{A0E73D33-02C7-46A5-BF6E-3E52126DBD34}" destId="{62904ECB-55FF-44D2-93AA-16F59B5AB872}" srcOrd="0" destOrd="0" presId="urn:microsoft.com/office/officeart/2005/8/layout/chevron1"/>
    <dgm:cxn modelId="{14DF295F-6EC6-4CBF-8B9F-FD25443C0F4A}" srcId="{3F3C9C6D-7408-4B05-9AE8-9F2BDB6A5FF1}" destId="{76CE335E-2E79-4088-AC79-2177053A9781}" srcOrd="1" destOrd="0" parTransId="{464AA675-7784-4451-B71F-5DD43EDEC598}" sibTransId="{B8B9640B-B12E-4430-8D1F-E042F6E5F0F7}"/>
    <dgm:cxn modelId="{CE75567A-018A-4A89-99CE-3F5F4B049AB6}" srcId="{3F3C9C6D-7408-4B05-9AE8-9F2BDB6A5FF1}" destId="{A0E73D33-02C7-46A5-BF6E-3E52126DBD34}" srcOrd="0" destOrd="0" parTransId="{B83DAFCD-6650-4420-8DD4-333A3360789C}" sibTransId="{CEEE2ADE-3F54-46AA-B4FA-944C3722B96A}"/>
    <dgm:cxn modelId="{C797FDA0-5E4A-4EEE-89B3-9D222A8BB975}" type="presOf" srcId="{3F3C9C6D-7408-4B05-9AE8-9F2BDB6A5FF1}" destId="{F2F956BB-6A4C-4260-97AD-6C8939324E73}" srcOrd="0" destOrd="0" presId="urn:microsoft.com/office/officeart/2005/8/layout/chevron1"/>
    <dgm:cxn modelId="{7967D3CD-30C4-43CB-8A6E-B1849E338F09}" type="presOf" srcId="{76CE335E-2E79-4088-AC79-2177053A9781}" destId="{2B2766BE-EAD2-4897-A9F4-D4B316368173}" srcOrd="0" destOrd="0" presId="urn:microsoft.com/office/officeart/2005/8/layout/chevron1"/>
    <dgm:cxn modelId="{DE5CCF2B-9237-4986-9D22-48C3B91FAFC6}" type="presParOf" srcId="{F2F956BB-6A4C-4260-97AD-6C8939324E73}" destId="{62904ECB-55FF-44D2-93AA-16F59B5AB872}" srcOrd="0" destOrd="0" presId="urn:microsoft.com/office/officeart/2005/8/layout/chevron1"/>
    <dgm:cxn modelId="{BB31DED1-25AC-4F21-BE69-A788FFAE8FF8}" type="presParOf" srcId="{F2F956BB-6A4C-4260-97AD-6C8939324E73}" destId="{974A8760-64B4-4FFC-BA5A-ECA750208E96}" srcOrd="1" destOrd="0" presId="urn:microsoft.com/office/officeart/2005/8/layout/chevron1"/>
    <dgm:cxn modelId="{17D8822B-C0A5-4C57-9098-1AEABDA5C88E}" type="presParOf" srcId="{F2F956BB-6A4C-4260-97AD-6C8939324E73}" destId="{2B2766BE-EAD2-4897-A9F4-D4B316368173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5D53133-967A-4568-B120-28961A1BD02D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723B6A9F-4C70-4C5E-94AA-35D20000A9DC}">
      <dgm:prSet/>
      <dgm:spPr/>
      <dgm:t>
        <a:bodyPr/>
        <a:lstStyle/>
        <a:p>
          <a:r>
            <a:rPr lang="de-AT"/>
            <a:t>Material inklusive Materialbestand in der DB einfügen</a:t>
          </a:r>
          <a:endParaRPr lang="en-US"/>
        </a:p>
      </dgm:t>
    </dgm:pt>
    <dgm:pt modelId="{9D8BDB65-094B-4483-8802-189CF1534E92}" type="parTrans" cxnId="{5BC0FDE2-4E36-4DB0-A0D3-176E94DE6363}">
      <dgm:prSet/>
      <dgm:spPr/>
      <dgm:t>
        <a:bodyPr/>
        <a:lstStyle/>
        <a:p>
          <a:endParaRPr lang="en-US"/>
        </a:p>
      </dgm:t>
    </dgm:pt>
    <dgm:pt modelId="{94668B6A-9D50-4C6E-9972-7C9BC020ECC8}" type="sibTrans" cxnId="{5BC0FDE2-4E36-4DB0-A0D3-176E94DE6363}">
      <dgm:prSet/>
      <dgm:spPr/>
      <dgm:t>
        <a:bodyPr/>
        <a:lstStyle/>
        <a:p>
          <a:endParaRPr lang="en-US"/>
        </a:p>
      </dgm:t>
    </dgm:pt>
    <dgm:pt modelId="{4E09A1FA-A0C9-4F1D-863E-0A6328E225BD}">
      <dgm:prSet/>
      <dgm:spPr/>
      <dgm:t>
        <a:bodyPr/>
        <a:lstStyle/>
        <a:p>
          <a:r>
            <a:rPr lang="de-AT"/>
            <a:t>Material bei Schwund oder Zerstörung händisch entfernen können</a:t>
          </a:r>
          <a:endParaRPr lang="en-US"/>
        </a:p>
      </dgm:t>
    </dgm:pt>
    <dgm:pt modelId="{E346B8C0-E77B-4CCA-9326-AC025EF73611}" type="parTrans" cxnId="{58A4A257-BEB7-465B-BAD2-4220415512A0}">
      <dgm:prSet/>
      <dgm:spPr/>
      <dgm:t>
        <a:bodyPr/>
        <a:lstStyle/>
        <a:p>
          <a:endParaRPr lang="en-US"/>
        </a:p>
      </dgm:t>
    </dgm:pt>
    <dgm:pt modelId="{90129EA8-DF12-4EE4-8110-C43E441C8CB1}" type="sibTrans" cxnId="{58A4A257-BEB7-465B-BAD2-4220415512A0}">
      <dgm:prSet/>
      <dgm:spPr/>
      <dgm:t>
        <a:bodyPr/>
        <a:lstStyle/>
        <a:p>
          <a:endParaRPr lang="en-US"/>
        </a:p>
      </dgm:t>
    </dgm:pt>
    <dgm:pt modelId="{B6802407-A7AB-465D-8607-2D9FF701D1F2}">
      <dgm:prSet/>
      <dgm:spPr/>
      <dgm:t>
        <a:bodyPr/>
        <a:lstStyle/>
        <a:p>
          <a:r>
            <a:rPr lang="de-AT"/>
            <a:t>Verbrauchtes Material bei Produktion berechnen</a:t>
          </a:r>
          <a:endParaRPr lang="en-US"/>
        </a:p>
      </dgm:t>
    </dgm:pt>
    <dgm:pt modelId="{CDC83D83-2BA6-4A14-8376-0F8F77662E3D}" type="parTrans" cxnId="{D38A7EB1-D881-40F9-8F6E-1930600CFD84}">
      <dgm:prSet/>
      <dgm:spPr/>
      <dgm:t>
        <a:bodyPr/>
        <a:lstStyle/>
        <a:p>
          <a:endParaRPr lang="en-US"/>
        </a:p>
      </dgm:t>
    </dgm:pt>
    <dgm:pt modelId="{031C78A0-A2F5-41CC-91A6-3A2C6FB6FD1C}" type="sibTrans" cxnId="{D38A7EB1-D881-40F9-8F6E-1930600CFD84}">
      <dgm:prSet/>
      <dgm:spPr/>
      <dgm:t>
        <a:bodyPr/>
        <a:lstStyle/>
        <a:p>
          <a:endParaRPr lang="en-US"/>
        </a:p>
      </dgm:t>
    </dgm:pt>
    <dgm:pt modelId="{F55ADA59-A11C-4BFF-B63A-9868F6205B68}" type="pres">
      <dgm:prSet presAssocID="{95D53133-967A-4568-B120-28961A1BD02D}" presName="linear" presStyleCnt="0">
        <dgm:presLayoutVars>
          <dgm:animLvl val="lvl"/>
          <dgm:resizeHandles val="exact"/>
        </dgm:presLayoutVars>
      </dgm:prSet>
      <dgm:spPr/>
    </dgm:pt>
    <dgm:pt modelId="{0FFFBFD4-ABD0-4D8B-90A5-B61E5F5A16EC}" type="pres">
      <dgm:prSet presAssocID="{723B6A9F-4C70-4C5E-94AA-35D20000A9D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5B8F078-F1EE-468A-ABF7-567C5452E8B0}" type="pres">
      <dgm:prSet presAssocID="{94668B6A-9D50-4C6E-9972-7C9BC020ECC8}" presName="spacer" presStyleCnt="0"/>
      <dgm:spPr/>
    </dgm:pt>
    <dgm:pt modelId="{8AFBB168-69DF-4B06-9D47-7945037D1209}" type="pres">
      <dgm:prSet presAssocID="{4E09A1FA-A0C9-4F1D-863E-0A6328E225B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AD02229-51B7-422C-BD17-C4014DB67ACC}" type="pres">
      <dgm:prSet presAssocID="{90129EA8-DF12-4EE4-8110-C43E441C8CB1}" presName="spacer" presStyleCnt="0"/>
      <dgm:spPr/>
    </dgm:pt>
    <dgm:pt modelId="{2285C9E3-CF47-4AA7-B871-E0717BF7F4EA}" type="pres">
      <dgm:prSet presAssocID="{B6802407-A7AB-465D-8607-2D9FF701D1F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64D8531-3C14-4CE8-A9F2-B6D57C96C5F3}" type="presOf" srcId="{4E09A1FA-A0C9-4F1D-863E-0A6328E225BD}" destId="{8AFBB168-69DF-4B06-9D47-7945037D1209}" srcOrd="0" destOrd="0" presId="urn:microsoft.com/office/officeart/2005/8/layout/vList2"/>
    <dgm:cxn modelId="{58A4A257-BEB7-465B-BAD2-4220415512A0}" srcId="{95D53133-967A-4568-B120-28961A1BD02D}" destId="{4E09A1FA-A0C9-4F1D-863E-0A6328E225BD}" srcOrd="1" destOrd="0" parTransId="{E346B8C0-E77B-4CCA-9326-AC025EF73611}" sibTransId="{90129EA8-DF12-4EE4-8110-C43E441C8CB1}"/>
    <dgm:cxn modelId="{FB5C18A9-E483-4254-A537-84C691921402}" type="presOf" srcId="{95D53133-967A-4568-B120-28961A1BD02D}" destId="{F55ADA59-A11C-4BFF-B63A-9868F6205B68}" srcOrd="0" destOrd="0" presId="urn:microsoft.com/office/officeart/2005/8/layout/vList2"/>
    <dgm:cxn modelId="{D38A7EB1-D881-40F9-8F6E-1930600CFD84}" srcId="{95D53133-967A-4568-B120-28961A1BD02D}" destId="{B6802407-A7AB-465D-8607-2D9FF701D1F2}" srcOrd="2" destOrd="0" parTransId="{CDC83D83-2BA6-4A14-8376-0F8F77662E3D}" sibTransId="{031C78A0-A2F5-41CC-91A6-3A2C6FB6FD1C}"/>
    <dgm:cxn modelId="{9F339ECB-C34B-4CAB-8BD1-64DE7BBE1297}" type="presOf" srcId="{B6802407-A7AB-465D-8607-2D9FF701D1F2}" destId="{2285C9E3-CF47-4AA7-B871-E0717BF7F4EA}" srcOrd="0" destOrd="0" presId="urn:microsoft.com/office/officeart/2005/8/layout/vList2"/>
    <dgm:cxn modelId="{5BC0FDE2-4E36-4DB0-A0D3-176E94DE6363}" srcId="{95D53133-967A-4568-B120-28961A1BD02D}" destId="{723B6A9F-4C70-4C5E-94AA-35D20000A9DC}" srcOrd="0" destOrd="0" parTransId="{9D8BDB65-094B-4483-8802-189CF1534E92}" sibTransId="{94668B6A-9D50-4C6E-9972-7C9BC020ECC8}"/>
    <dgm:cxn modelId="{D03DA8E9-5DCD-459F-B7D3-551260DFAE0F}" type="presOf" srcId="{723B6A9F-4C70-4C5E-94AA-35D20000A9DC}" destId="{0FFFBFD4-ABD0-4D8B-90A5-B61E5F5A16EC}" srcOrd="0" destOrd="0" presId="urn:microsoft.com/office/officeart/2005/8/layout/vList2"/>
    <dgm:cxn modelId="{FF70B3C0-3011-4C30-9654-D3E7E23DF024}" type="presParOf" srcId="{F55ADA59-A11C-4BFF-B63A-9868F6205B68}" destId="{0FFFBFD4-ABD0-4D8B-90A5-B61E5F5A16EC}" srcOrd="0" destOrd="0" presId="urn:microsoft.com/office/officeart/2005/8/layout/vList2"/>
    <dgm:cxn modelId="{D9DF6C2A-A9F8-45CC-914E-E89187E13272}" type="presParOf" srcId="{F55ADA59-A11C-4BFF-B63A-9868F6205B68}" destId="{45B8F078-F1EE-468A-ABF7-567C5452E8B0}" srcOrd="1" destOrd="0" presId="urn:microsoft.com/office/officeart/2005/8/layout/vList2"/>
    <dgm:cxn modelId="{31441DCD-6FB3-4987-AABC-65FE311DDA2C}" type="presParOf" srcId="{F55ADA59-A11C-4BFF-B63A-9868F6205B68}" destId="{8AFBB168-69DF-4B06-9D47-7945037D1209}" srcOrd="2" destOrd="0" presId="urn:microsoft.com/office/officeart/2005/8/layout/vList2"/>
    <dgm:cxn modelId="{3AC3A671-71C4-4FCA-BE22-ADDC8CFF6BCF}" type="presParOf" srcId="{F55ADA59-A11C-4BFF-B63A-9868F6205B68}" destId="{6AD02229-51B7-422C-BD17-C4014DB67ACC}" srcOrd="3" destOrd="0" presId="urn:microsoft.com/office/officeart/2005/8/layout/vList2"/>
    <dgm:cxn modelId="{5B42E1B5-818F-4D9D-8033-E4EEF3B48398}" type="presParOf" srcId="{F55ADA59-A11C-4BFF-B63A-9868F6205B68}" destId="{2285C9E3-CF47-4AA7-B871-E0717BF7F4E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18DAD64-928F-4DFB-A90F-B6289BB6B61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742686-A5D2-455C-9C0A-68D10B21C84E}">
      <dgm:prSet/>
      <dgm:spPr/>
      <dgm:t>
        <a:bodyPr/>
        <a:lstStyle/>
        <a:p>
          <a:pPr>
            <a:lnSpc>
              <a:spcPct val="100000"/>
            </a:lnSpc>
          </a:pPr>
          <a:r>
            <a:rPr lang="de-AT" dirty="0"/>
            <a:t>Kaufstatistiken für einzelne Produkte anzeigen</a:t>
          </a:r>
          <a:endParaRPr lang="en-US" dirty="0"/>
        </a:p>
      </dgm:t>
    </dgm:pt>
    <dgm:pt modelId="{B4414223-EC01-4BDC-898B-3775D5529F53}" type="parTrans" cxnId="{5A4B9289-14CA-4CEF-8BBB-EE875B746769}">
      <dgm:prSet/>
      <dgm:spPr/>
      <dgm:t>
        <a:bodyPr/>
        <a:lstStyle/>
        <a:p>
          <a:endParaRPr lang="en-US"/>
        </a:p>
      </dgm:t>
    </dgm:pt>
    <dgm:pt modelId="{D53C959C-3830-4888-8C45-C06ED42814E1}" type="sibTrans" cxnId="{5A4B9289-14CA-4CEF-8BBB-EE875B746769}">
      <dgm:prSet/>
      <dgm:spPr/>
      <dgm:t>
        <a:bodyPr/>
        <a:lstStyle/>
        <a:p>
          <a:endParaRPr lang="en-US"/>
        </a:p>
      </dgm:t>
    </dgm:pt>
    <dgm:pt modelId="{5F1A516A-CBCC-49D7-9AD0-6371D59DD106}">
      <dgm:prSet/>
      <dgm:spPr/>
      <dgm:t>
        <a:bodyPr/>
        <a:lstStyle/>
        <a:p>
          <a:pPr>
            <a:lnSpc>
              <a:spcPct val="100000"/>
            </a:lnSpc>
          </a:pPr>
          <a:r>
            <a:rPr lang="de-AT"/>
            <a:t>Zeitspanne der Statistiken einstellbar machen</a:t>
          </a:r>
          <a:endParaRPr lang="en-US"/>
        </a:p>
      </dgm:t>
    </dgm:pt>
    <dgm:pt modelId="{B234DCAD-EA96-4D6B-9A1D-47637E371BDC}" type="parTrans" cxnId="{D47E9C00-D797-4697-A88C-F5145D3A339C}">
      <dgm:prSet/>
      <dgm:spPr/>
      <dgm:t>
        <a:bodyPr/>
        <a:lstStyle/>
        <a:p>
          <a:endParaRPr lang="en-US"/>
        </a:p>
      </dgm:t>
    </dgm:pt>
    <dgm:pt modelId="{B11B8518-2920-4DC0-AE49-ED81FE642CA8}" type="sibTrans" cxnId="{D47E9C00-D797-4697-A88C-F5145D3A339C}">
      <dgm:prSet/>
      <dgm:spPr/>
      <dgm:t>
        <a:bodyPr/>
        <a:lstStyle/>
        <a:p>
          <a:endParaRPr lang="en-US"/>
        </a:p>
      </dgm:t>
    </dgm:pt>
    <dgm:pt modelId="{A5F4B1E5-CA95-47A0-A7A9-39E1F7EC9BF8}">
      <dgm:prSet/>
      <dgm:spPr/>
      <dgm:t>
        <a:bodyPr/>
        <a:lstStyle/>
        <a:p>
          <a:pPr>
            <a:lnSpc>
              <a:spcPct val="100000"/>
            </a:lnSpc>
          </a:pPr>
          <a:r>
            <a:rPr lang="de-AT" dirty="0"/>
            <a:t>Kaufstatistik für bestimmte fälle (z.B: meistgekaufte Produkte, Preis, …)</a:t>
          </a:r>
          <a:endParaRPr lang="en-US" dirty="0"/>
        </a:p>
      </dgm:t>
    </dgm:pt>
    <dgm:pt modelId="{2C5DFB0A-AA23-4E7F-A7AD-4AE5B1308D32}" type="parTrans" cxnId="{CEE9C355-A920-41D0-A4BA-955BA466E9BE}">
      <dgm:prSet/>
      <dgm:spPr/>
      <dgm:t>
        <a:bodyPr/>
        <a:lstStyle/>
        <a:p>
          <a:endParaRPr lang="en-US"/>
        </a:p>
      </dgm:t>
    </dgm:pt>
    <dgm:pt modelId="{F751305D-A626-49C1-AEB1-D5721069F017}" type="sibTrans" cxnId="{CEE9C355-A920-41D0-A4BA-955BA466E9BE}">
      <dgm:prSet/>
      <dgm:spPr/>
      <dgm:t>
        <a:bodyPr/>
        <a:lstStyle/>
        <a:p>
          <a:endParaRPr lang="en-US"/>
        </a:p>
      </dgm:t>
    </dgm:pt>
    <dgm:pt modelId="{3ACB3F18-600F-42CF-B95A-75F16F054AFA}" type="pres">
      <dgm:prSet presAssocID="{C18DAD64-928F-4DFB-A90F-B6289BB6B615}" presName="root" presStyleCnt="0">
        <dgm:presLayoutVars>
          <dgm:dir/>
          <dgm:resizeHandles val="exact"/>
        </dgm:presLayoutVars>
      </dgm:prSet>
      <dgm:spPr/>
    </dgm:pt>
    <dgm:pt modelId="{ED7A28DC-181A-4FB7-95DC-04343788DF39}" type="pres">
      <dgm:prSet presAssocID="{95742686-A5D2-455C-9C0A-68D10B21C84E}" presName="compNode" presStyleCnt="0"/>
      <dgm:spPr/>
    </dgm:pt>
    <dgm:pt modelId="{E2355355-FD05-4DF4-8359-1B217F0C9010}" type="pres">
      <dgm:prSet presAssocID="{95742686-A5D2-455C-9C0A-68D10B21C84E}" presName="bgRect" presStyleLbl="bgShp" presStyleIdx="0" presStyleCnt="3"/>
      <dgm:spPr/>
    </dgm:pt>
    <dgm:pt modelId="{145BAEDB-F2F9-4101-9794-D372811239F8}" type="pres">
      <dgm:prSet presAssocID="{95742686-A5D2-455C-9C0A-68D10B21C84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ld"/>
        </a:ext>
      </dgm:extLst>
    </dgm:pt>
    <dgm:pt modelId="{345F02CA-2840-4724-BC72-1FE0846F0ABC}" type="pres">
      <dgm:prSet presAssocID="{95742686-A5D2-455C-9C0A-68D10B21C84E}" presName="spaceRect" presStyleCnt="0"/>
      <dgm:spPr/>
    </dgm:pt>
    <dgm:pt modelId="{4CDC8C99-C47E-4459-A572-0DD34709E10E}" type="pres">
      <dgm:prSet presAssocID="{95742686-A5D2-455C-9C0A-68D10B21C84E}" presName="parTx" presStyleLbl="revTx" presStyleIdx="0" presStyleCnt="3">
        <dgm:presLayoutVars>
          <dgm:chMax val="0"/>
          <dgm:chPref val="0"/>
        </dgm:presLayoutVars>
      </dgm:prSet>
      <dgm:spPr/>
    </dgm:pt>
    <dgm:pt modelId="{CA1016AD-0914-41BC-B958-BDDFD98F7C11}" type="pres">
      <dgm:prSet presAssocID="{D53C959C-3830-4888-8C45-C06ED42814E1}" presName="sibTrans" presStyleCnt="0"/>
      <dgm:spPr/>
    </dgm:pt>
    <dgm:pt modelId="{83CC4979-6B34-416F-A4CF-F3409F952E3F}" type="pres">
      <dgm:prSet presAssocID="{5F1A516A-CBCC-49D7-9AD0-6371D59DD106}" presName="compNode" presStyleCnt="0"/>
      <dgm:spPr/>
    </dgm:pt>
    <dgm:pt modelId="{E8F2F082-A515-4430-BA07-2DCAB6E3B19D}" type="pres">
      <dgm:prSet presAssocID="{5F1A516A-CBCC-49D7-9AD0-6371D59DD106}" presName="bgRect" presStyleLbl="bgShp" presStyleIdx="1" presStyleCnt="3"/>
      <dgm:spPr/>
    </dgm:pt>
    <dgm:pt modelId="{88A5202C-B875-4AB0-AFDF-BCC6BF538CA0}" type="pres">
      <dgm:prSet presAssocID="{5F1A516A-CBCC-49D7-9AD0-6371D59DD10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AF5E4A9-5FD0-408D-9DAF-F6332A004FD8}" type="pres">
      <dgm:prSet presAssocID="{5F1A516A-CBCC-49D7-9AD0-6371D59DD106}" presName="spaceRect" presStyleCnt="0"/>
      <dgm:spPr/>
    </dgm:pt>
    <dgm:pt modelId="{97F09235-5D13-44E0-87FC-1B517404D62B}" type="pres">
      <dgm:prSet presAssocID="{5F1A516A-CBCC-49D7-9AD0-6371D59DD106}" presName="parTx" presStyleLbl="revTx" presStyleIdx="1" presStyleCnt="3">
        <dgm:presLayoutVars>
          <dgm:chMax val="0"/>
          <dgm:chPref val="0"/>
        </dgm:presLayoutVars>
      </dgm:prSet>
      <dgm:spPr/>
    </dgm:pt>
    <dgm:pt modelId="{263CC89F-DB76-4B39-A76B-CB032515A58E}" type="pres">
      <dgm:prSet presAssocID="{B11B8518-2920-4DC0-AE49-ED81FE642CA8}" presName="sibTrans" presStyleCnt="0"/>
      <dgm:spPr/>
    </dgm:pt>
    <dgm:pt modelId="{065C0F3A-C445-404A-816E-236AF3EB6FF4}" type="pres">
      <dgm:prSet presAssocID="{A5F4B1E5-CA95-47A0-A7A9-39E1F7EC9BF8}" presName="compNode" presStyleCnt="0"/>
      <dgm:spPr/>
    </dgm:pt>
    <dgm:pt modelId="{7AA17F4C-478B-4A39-92A0-6BA6AE30CFEB}" type="pres">
      <dgm:prSet presAssocID="{A5F4B1E5-CA95-47A0-A7A9-39E1F7EC9BF8}" presName="bgRect" presStyleLbl="bgShp" presStyleIdx="2" presStyleCnt="3"/>
      <dgm:spPr/>
    </dgm:pt>
    <dgm:pt modelId="{AD281F8A-03B2-4555-9B70-540DFCC8874D}" type="pres">
      <dgm:prSet presAssocID="{A5F4B1E5-CA95-47A0-A7A9-39E1F7EC9BF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rone"/>
        </a:ext>
      </dgm:extLst>
    </dgm:pt>
    <dgm:pt modelId="{508C57C3-168B-431F-AB97-046FD99A3574}" type="pres">
      <dgm:prSet presAssocID="{A5F4B1E5-CA95-47A0-A7A9-39E1F7EC9BF8}" presName="spaceRect" presStyleCnt="0"/>
      <dgm:spPr/>
    </dgm:pt>
    <dgm:pt modelId="{0E8C2D5D-3130-4108-A204-E37F899B9427}" type="pres">
      <dgm:prSet presAssocID="{A5F4B1E5-CA95-47A0-A7A9-39E1F7EC9BF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47E9C00-D797-4697-A88C-F5145D3A339C}" srcId="{C18DAD64-928F-4DFB-A90F-B6289BB6B615}" destId="{5F1A516A-CBCC-49D7-9AD0-6371D59DD106}" srcOrd="1" destOrd="0" parTransId="{B234DCAD-EA96-4D6B-9A1D-47637E371BDC}" sibTransId="{B11B8518-2920-4DC0-AE49-ED81FE642CA8}"/>
    <dgm:cxn modelId="{DBD23D28-0C6C-4C06-8D9B-F4D598C577BB}" type="presOf" srcId="{5F1A516A-CBCC-49D7-9AD0-6371D59DD106}" destId="{97F09235-5D13-44E0-87FC-1B517404D62B}" srcOrd="0" destOrd="0" presId="urn:microsoft.com/office/officeart/2018/2/layout/IconVerticalSolidList"/>
    <dgm:cxn modelId="{CEE9C355-A920-41D0-A4BA-955BA466E9BE}" srcId="{C18DAD64-928F-4DFB-A90F-B6289BB6B615}" destId="{A5F4B1E5-CA95-47A0-A7A9-39E1F7EC9BF8}" srcOrd="2" destOrd="0" parTransId="{2C5DFB0A-AA23-4E7F-A7AD-4AE5B1308D32}" sibTransId="{F751305D-A626-49C1-AEB1-D5721069F017}"/>
    <dgm:cxn modelId="{5A4B9289-14CA-4CEF-8BBB-EE875B746769}" srcId="{C18DAD64-928F-4DFB-A90F-B6289BB6B615}" destId="{95742686-A5D2-455C-9C0A-68D10B21C84E}" srcOrd="0" destOrd="0" parTransId="{B4414223-EC01-4BDC-898B-3775D5529F53}" sibTransId="{D53C959C-3830-4888-8C45-C06ED42814E1}"/>
    <dgm:cxn modelId="{C9EF28A1-CF8E-470C-819D-A82D5E533A97}" type="presOf" srcId="{95742686-A5D2-455C-9C0A-68D10B21C84E}" destId="{4CDC8C99-C47E-4459-A572-0DD34709E10E}" srcOrd="0" destOrd="0" presId="urn:microsoft.com/office/officeart/2018/2/layout/IconVerticalSolidList"/>
    <dgm:cxn modelId="{8DFB3AB6-4532-471D-B047-1E6CAE048432}" type="presOf" srcId="{A5F4B1E5-CA95-47A0-A7A9-39E1F7EC9BF8}" destId="{0E8C2D5D-3130-4108-A204-E37F899B9427}" srcOrd="0" destOrd="0" presId="urn:microsoft.com/office/officeart/2018/2/layout/IconVerticalSolidList"/>
    <dgm:cxn modelId="{C472F1BA-F473-455A-BB15-0CD30F0DF0CB}" type="presOf" srcId="{C18DAD64-928F-4DFB-A90F-B6289BB6B615}" destId="{3ACB3F18-600F-42CF-B95A-75F16F054AFA}" srcOrd="0" destOrd="0" presId="urn:microsoft.com/office/officeart/2018/2/layout/IconVerticalSolidList"/>
    <dgm:cxn modelId="{E59AD448-8A54-48E6-A7E6-728E3518330C}" type="presParOf" srcId="{3ACB3F18-600F-42CF-B95A-75F16F054AFA}" destId="{ED7A28DC-181A-4FB7-95DC-04343788DF39}" srcOrd="0" destOrd="0" presId="urn:microsoft.com/office/officeart/2018/2/layout/IconVerticalSolidList"/>
    <dgm:cxn modelId="{37FC4941-8E40-444B-9419-82BCB23148AA}" type="presParOf" srcId="{ED7A28DC-181A-4FB7-95DC-04343788DF39}" destId="{E2355355-FD05-4DF4-8359-1B217F0C9010}" srcOrd="0" destOrd="0" presId="urn:microsoft.com/office/officeart/2018/2/layout/IconVerticalSolidList"/>
    <dgm:cxn modelId="{90C0E2AA-74F3-4123-AB60-3FA3C0E171CB}" type="presParOf" srcId="{ED7A28DC-181A-4FB7-95DC-04343788DF39}" destId="{145BAEDB-F2F9-4101-9794-D372811239F8}" srcOrd="1" destOrd="0" presId="urn:microsoft.com/office/officeart/2018/2/layout/IconVerticalSolidList"/>
    <dgm:cxn modelId="{BEF5A020-7141-4294-87FD-14FC905B4337}" type="presParOf" srcId="{ED7A28DC-181A-4FB7-95DC-04343788DF39}" destId="{345F02CA-2840-4724-BC72-1FE0846F0ABC}" srcOrd="2" destOrd="0" presId="urn:microsoft.com/office/officeart/2018/2/layout/IconVerticalSolidList"/>
    <dgm:cxn modelId="{635210DE-A0DC-4872-82E3-2E69DFCDDC90}" type="presParOf" srcId="{ED7A28DC-181A-4FB7-95DC-04343788DF39}" destId="{4CDC8C99-C47E-4459-A572-0DD34709E10E}" srcOrd="3" destOrd="0" presId="urn:microsoft.com/office/officeart/2018/2/layout/IconVerticalSolidList"/>
    <dgm:cxn modelId="{66C0F7C3-FAD3-448B-9522-41D76000A348}" type="presParOf" srcId="{3ACB3F18-600F-42CF-B95A-75F16F054AFA}" destId="{CA1016AD-0914-41BC-B958-BDDFD98F7C11}" srcOrd="1" destOrd="0" presId="urn:microsoft.com/office/officeart/2018/2/layout/IconVerticalSolidList"/>
    <dgm:cxn modelId="{6622C315-F80C-45CE-9CBB-FF1E755BD603}" type="presParOf" srcId="{3ACB3F18-600F-42CF-B95A-75F16F054AFA}" destId="{83CC4979-6B34-416F-A4CF-F3409F952E3F}" srcOrd="2" destOrd="0" presId="urn:microsoft.com/office/officeart/2018/2/layout/IconVerticalSolidList"/>
    <dgm:cxn modelId="{39413E34-A192-4174-ACE5-B5FF11D24157}" type="presParOf" srcId="{83CC4979-6B34-416F-A4CF-F3409F952E3F}" destId="{E8F2F082-A515-4430-BA07-2DCAB6E3B19D}" srcOrd="0" destOrd="0" presId="urn:microsoft.com/office/officeart/2018/2/layout/IconVerticalSolidList"/>
    <dgm:cxn modelId="{0736DA1E-64B5-4AA6-B108-779039FCA55A}" type="presParOf" srcId="{83CC4979-6B34-416F-A4CF-F3409F952E3F}" destId="{88A5202C-B875-4AB0-AFDF-BCC6BF538CA0}" srcOrd="1" destOrd="0" presId="urn:microsoft.com/office/officeart/2018/2/layout/IconVerticalSolidList"/>
    <dgm:cxn modelId="{3D916534-7A9E-4DD7-AB53-A1B8339A8626}" type="presParOf" srcId="{83CC4979-6B34-416F-A4CF-F3409F952E3F}" destId="{DAF5E4A9-5FD0-408D-9DAF-F6332A004FD8}" srcOrd="2" destOrd="0" presId="urn:microsoft.com/office/officeart/2018/2/layout/IconVerticalSolidList"/>
    <dgm:cxn modelId="{08858245-DE58-4F8A-8A3A-87D2EA16E18F}" type="presParOf" srcId="{83CC4979-6B34-416F-A4CF-F3409F952E3F}" destId="{97F09235-5D13-44E0-87FC-1B517404D62B}" srcOrd="3" destOrd="0" presId="urn:microsoft.com/office/officeart/2018/2/layout/IconVerticalSolidList"/>
    <dgm:cxn modelId="{3E12B21C-5FE3-4468-AABC-E57FF1B7DF17}" type="presParOf" srcId="{3ACB3F18-600F-42CF-B95A-75F16F054AFA}" destId="{263CC89F-DB76-4B39-A76B-CB032515A58E}" srcOrd="3" destOrd="0" presId="urn:microsoft.com/office/officeart/2018/2/layout/IconVerticalSolidList"/>
    <dgm:cxn modelId="{D72DEB88-D67F-4C0B-929F-885B2ECF818C}" type="presParOf" srcId="{3ACB3F18-600F-42CF-B95A-75F16F054AFA}" destId="{065C0F3A-C445-404A-816E-236AF3EB6FF4}" srcOrd="4" destOrd="0" presId="urn:microsoft.com/office/officeart/2018/2/layout/IconVerticalSolidList"/>
    <dgm:cxn modelId="{788E8FA3-32C4-4BFA-AC30-78927DB0BF3A}" type="presParOf" srcId="{065C0F3A-C445-404A-816E-236AF3EB6FF4}" destId="{7AA17F4C-478B-4A39-92A0-6BA6AE30CFEB}" srcOrd="0" destOrd="0" presId="urn:microsoft.com/office/officeart/2018/2/layout/IconVerticalSolidList"/>
    <dgm:cxn modelId="{1C3C94D8-7252-4307-AA1E-A8894565D59F}" type="presParOf" srcId="{065C0F3A-C445-404A-816E-236AF3EB6FF4}" destId="{AD281F8A-03B2-4555-9B70-540DFCC8874D}" srcOrd="1" destOrd="0" presId="urn:microsoft.com/office/officeart/2018/2/layout/IconVerticalSolidList"/>
    <dgm:cxn modelId="{7EA7D398-D2BE-4667-BF18-582C97618754}" type="presParOf" srcId="{065C0F3A-C445-404A-816E-236AF3EB6FF4}" destId="{508C57C3-168B-431F-AB97-046FD99A3574}" srcOrd="2" destOrd="0" presId="urn:microsoft.com/office/officeart/2018/2/layout/IconVerticalSolidList"/>
    <dgm:cxn modelId="{48941D97-F9BA-425E-BC9D-03869205C96E}" type="presParOf" srcId="{065C0F3A-C445-404A-816E-236AF3EB6FF4}" destId="{0E8C2D5D-3130-4108-A204-E37F899B942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E6EC954-6260-4E42-BEA6-B7F637BC05A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A8552B9-C0C3-406C-9668-09FB96122ECD}">
      <dgm:prSet/>
      <dgm:spPr/>
      <dgm:t>
        <a:bodyPr/>
        <a:lstStyle/>
        <a:p>
          <a:r>
            <a:rPr lang="de-AT"/>
            <a:t>Fabian Schned</a:t>
          </a:r>
          <a:endParaRPr lang="en-US"/>
        </a:p>
      </dgm:t>
    </dgm:pt>
    <dgm:pt modelId="{DDFF6DA3-C83D-493B-BD69-C28393111C9B}" type="parTrans" cxnId="{B6CBA9C4-E577-46BB-B362-816B46856A2D}">
      <dgm:prSet/>
      <dgm:spPr/>
      <dgm:t>
        <a:bodyPr/>
        <a:lstStyle/>
        <a:p>
          <a:endParaRPr lang="en-US"/>
        </a:p>
      </dgm:t>
    </dgm:pt>
    <dgm:pt modelId="{80906D6E-77F2-43F0-BEC4-5844846F5C06}" type="sibTrans" cxnId="{B6CBA9C4-E577-46BB-B362-816B46856A2D}">
      <dgm:prSet/>
      <dgm:spPr/>
      <dgm:t>
        <a:bodyPr/>
        <a:lstStyle/>
        <a:p>
          <a:endParaRPr lang="en-US"/>
        </a:p>
      </dgm:t>
    </dgm:pt>
    <dgm:pt modelId="{5C539363-3878-4EC4-953E-D1F5E0F197F7}">
      <dgm:prSet/>
      <dgm:spPr/>
      <dgm:t>
        <a:bodyPr/>
        <a:lstStyle/>
        <a:p>
          <a:r>
            <a:rPr lang="de-AT" dirty="0"/>
            <a:t>Bugfixes im Frontend</a:t>
          </a:r>
          <a:endParaRPr lang="en-US" dirty="0"/>
        </a:p>
      </dgm:t>
    </dgm:pt>
    <dgm:pt modelId="{58339806-D80B-4461-A604-55C82D7BE282}" type="parTrans" cxnId="{41E16DB3-F535-41F1-83D2-90AA967BB654}">
      <dgm:prSet/>
      <dgm:spPr/>
      <dgm:t>
        <a:bodyPr/>
        <a:lstStyle/>
        <a:p>
          <a:endParaRPr lang="en-US"/>
        </a:p>
      </dgm:t>
    </dgm:pt>
    <dgm:pt modelId="{C5C09110-C6E9-4AA8-8891-28434A3D3065}" type="sibTrans" cxnId="{41E16DB3-F535-41F1-83D2-90AA967BB654}">
      <dgm:prSet/>
      <dgm:spPr/>
      <dgm:t>
        <a:bodyPr/>
        <a:lstStyle/>
        <a:p>
          <a:endParaRPr lang="en-US"/>
        </a:p>
      </dgm:t>
    </dgm:pt>
    <dgm:pt modelId="{32151EC3-F0A0-4481-B95B-CABBA19DB7FD}">
      <dgm:prSet/>
      <dgm:spPr/>
      <dgm:t>
        <a:bodyPr/>
        <a:lstStyle/>
        <a:p>
          <a:r>
            <a:rPr lang="de-AT"/>
            <a:t>Dokumentation Frontend</a:t>
          </a:r>
          <a:endParaRPr lang="en-US"/>
        </a:p>
      </dgm:t>
    </dgm:pt>
    <dgm:pt modelId="{194F8280-8848-4C38-AEAE-1EA1C7480FE0}" type="parTrans" cxnId="{37917CA6-230F-4572-9E58-EDAB1D19E331}">
      <dgm:prSet/>
      <dgm:spPr/>
      <dgm:t>
        <a:bodyPr/>
        <a:lstStyle/>
        <a:p>
          <a:endParaRPr lang="en-US"/>
        </a:p>
      </dgm:t>
    </dgm:pt>
    <dgm:pt modelId="{9CEFEC7D-17D9-4EA2-9B64-56A85318FB1B}" type="sibTrans" cxnId="{37917CA6-230F-4572-9E58-EDAB1D19E331}">
      <dgm:prSet/>
      <dgm:spPr/>
      <dgm:t>
        <a:bodyPr/>
        <a:lstStyle/>
        <a:p>
          <a:endParaRPr lang="en-US"/>
        </a:p>
      </dgm:t>
    </dgm:pt>
    <dgm:pt modelId="{100364DF-6AEA-468E-9597-23DA970FE7B1}">
      <dgm:prSet/>
      <dgm:spPr/>
      <dgm:t>
        <a:bodyPr/>
        <a:lstStyle/>
        <a:p>
          <a:r>
            <a:rPr lang="de-AT"/>
            <a:t>Markus Schwarz</a:t>
          </a:r>
          <a:endParaRPr lang="en-US"/>
        </a:p>
      </dgm:t>
    </dgm:pt>
    <dgm:pt modelId="{9F402176-5029-4942-A806-FD3AB61A19C2}" type="parTrans" cxnId="{F7351518-343C-4CC5-8FAF-E887FA24DEBF}">
      <dgm:prSet/>
      <dgm:spPr/>
      <dgm:t>
        <a:bodyPr/>
        <a:lstStyle/>
        <a:p>
          <a:endParaRPr lang="en-US"/>
        </a:p>
      </dgm:t>
    </dgm:pt>
    <dgm:pt modelId="{D3D901E9-EB58-4DB0-BC5C-B145646478C6}" type="sibTrans" cxnId="{F7351518-343C-4CC5-8FAF-E887FA24DEBF}">
      <dgm:prSet/>
      <dgm:spPr/>
      <dgm:t>
        <a:bodyPr/>
        <a:lstStyle/>
        <a:p>
          <a:endParaRPr lang="en-US"/>
        </a:p>
      </dgm:t>
    </dgm:pt>
    <dgm:pt modelId="{2D7BE7DF-94C9-4C11-9F63-941F38A0E2FE}">
      <dgm:prSet/>
      <dgm:spPr/>
      <dgm:t>
        <a:bodyPr/>
        <a:lstStyle/>
        <a:p>
          <a:r>
            <a:rPr lang="de-AT"/>
            <a:t>Bugfixes Java</a:t>
          </a:r>
          <a:endParaRPr lang="en-US"/>
        </a:p>
      </dgm:t>
    </dgm:pt>
    <dgm:pt modelId="{B432DF3F-C9F5-4B99-BB95-F0CDA3B5CE9D}" type="parTrans" cxnId="{20E16D75-7869-40A2-83EE-8AA284E2C94D}">
      <dgm:prSet/>
      <dgm:spPr/>
      <dgm:t>
        <a:bodyPr/>
        <a:lstStyle/>
        <a:p>
          <a:endParaRPr lang="en-US"/>
        </a:p>
      </dgm:t>
    </dgm:pt>
    <dgm:pt modelId="{12D3F7ED-A633-4868-976A-1D57EF89C960}" type="sibTrans" cxnId="{20E16D75-7869-40A2-83EE-8AA284E2C94D}">
      <dgm:prSet/>
      <dgm:spPr/>
      <dgm:t>
        <a:bodyPr/>
        <a:lstStyle/>
        <a:p>
          <a:endParaRPr lang="en-US"/>
        </a:p>
      </dgm:t>
    </dgm:pt>
    <dgm:pt modelId="{3C4EE0EA-1C61-45B6-B466-49FB1548B6EE}">
      <dgm:prSet/>
      <dgm:spPr/>
      <dgm:t>
        <a:bodyPr/>
        <a:lstStyle/>
        <a:p>
          <a:r>
            <a:rPr lang="de-AT"/>
            <a:t>Großangelegte Mapper Änderungen in Java</a:t>
          </a:r>
          <a:endParaRPr lang="en-US"/>
        </a:p>
      </dgm:t>
    </dgm:pt>
    <dgm:pt modelId="{218166E9-EBC7-4BE6-9D6B-1A926A7DD8AE}" type="parTrans" cxnId="{043831BF-61D6-4938-90E1-AA6BB1C3CE12}">
      <dgm:prSet/>
      <dgm:spPr/>
      <dgm:t>
        <a:bodyPr/>
        <a:lstStyle/>
        <a:p>
          <a:endParaRPr lang="en-US"/>
        </a:p>
      </dgm:t>
    </dgm:pt>
    <dgm:pt modelId="{9EEE602F-4B7D-4DBE-AFEA-3B4814D99159}" type="sibTrans" cxnId="{043831BF-61D6-4938-90E1-AA6BB1C3CE12}">
      <dgm:prSet/>
      <dgm:spPr/>
      <dgm:t>
        <a:bodyPr/>
        <a:lstStyle/>
        <a:p>
          <a:endParaRPr lang="en-US"/>
        </a:p>
      </dgm:t>
    </dgm:pt>
    <dgm:pt modelId="{9FE75196-CE6E-457E-B6FF-485832B5202A}">
      <dgm:prSet/>
      <dgm:spPr/>
      <dgm:t>
        <a:bodyPr/>
        <a:lstStyle/>
        <a:p>
          <a:r>
            <a:rPr lang="de-AT"/>
            <a:t>Dokumentation mit Javadoc in Java</a:t>
          </a:r>
          <a:endParaRPr lang="en-US"/>
        </a:p>
      </dgm:t>
    </dgm:pt>
    <dgm:pt modelId="{25CB5AF8-ADCF-4579-BB2A-4F6C33AD2983}" type="parTrans" cxnId="{521E9973-70B1-4ED8-8F9A-3E01C3537CD9}">
      <dgm:prSet/>
      <dgm:spPr/>
      <dgm:t>
        <a:bodyPr/>
        <a:lstStyle/>
        <a:p>
          <a:endParaRPr lang="en-US"/>
        </a:p>
      </dgm:t>
    </dgm:pt>
    <dgm:pt modelId="{BBE4AA92-8CC3-405D-BC88-8D729D51C109}" type="sibTrans" cxnId="{521E9973-70B1-4ED8-8F9A-3E01C3537CD9}">
      <dgm:prSet/>
      <dgm:spPr/>
      <dgm:t>
        <a:bodyPr/>
        <a:lstStyle/>
        <a:p>
          <a:endParaRPr lang="en-US"/>
        </a:p>
      </dgm:t>
    </dgm:pt>
    <dgm:pt modelId="{F227AEC2-F9E2-4274-A2F3-4D71CDD37A83}">
      <dgm:prSet/>
      <dgm:spPr/>
      <dgm:t>
        <a:bodyPr/>
        <a:lstStyle/>
        <a:p>
          <a:r>
            <a:rPr lang="de-AT"/>
            <a:t>David Zeilinger</a:t>
          </a:r>
          <a:endParaRPr lang="en-US"/>
        </a:p>
      </dgm:t>
    </dgm:pt>
    <dgm:pt modelId="{B9774C63-83DC-43D4-B0D9-B49B942C05B6}" type="parTrans" cxnId="{2E47FF0C-6622-473A-8629-964C67E6E709}">
      <dgm:prSet/>
      <dgm:spPr/>
      <dgm:t>
        <a:bodyPr/>
        <a:lstStyle/>
        <a:p>
          <a:endParaRPr lang="en-US"/>
        </a:p>
      </dgm:t>
    </dgm:pt>
    <dgm:pt modelId="{3560BBE1-D8B0-4013-9E69-4735F2CC548C}" type="sibTrans" cxnId="{2E47FF0C-6622-473A-8629-964C67E6E709}">
      <dgm:prSet/>
      <dgm:spPr/>
      <dgm:t>
        <a:bodyPr/>
        <a:lstStyle/>
        <a:p>
          <a:endParaRPr lang="en-US"/>
        </a:p>
      </dgm:t>
    </dgm:pt>
    <dgm:pt modelId="{4D5B37A6-F619-45E5-89A0-960F0E2F01C4}">
      <dgm:prSet/>
      <dgm:spPr/>
      <dgm:t>
        <a:bodyPr/>
        <a:lstStyle/>
        <a:p>
          <a:r>
            <a:rPr lang="de-AT" dirty="0"/>
            <a:t>Server neu Aufsetzen</a:t>
          </a:r>
          <a:endParaRPr lang="en-US" dirty="0"/>
        </a:p>
      </dgm:t>
    </dgm:pt>
    <dgm:pt modelId="{CF2DAD9A-6E66-43D5-ACDE-8E4CFC061B73}" type="parTrans" cxnId="{3CF03C05-9AA7-4C49-BC1A-D8CBCC2D4770}">
      <dgm:prSet/>
      <dgm:spPr/>
      <dgm:t>
        <a:bodyPr/>
        <a:lstStyle/>
        <a:p>
          <a:endParaRPr lang="en-US"/>
        </a:p>
      </dgm:t>
    </dgm:pt>
    <dgm:pt modelId="{9FE7B5AD-35ED-4508-9ECF-9F8C480A11EA}" type="sibTrans" cxnId="{3CF03C05-9AA7-4C49-BC1A-D8CBCC2D4770}">
      <dgm:prSet/>
      <dgm:spPr/>
      <dgm:t>
        <a:bodyPr/>
        <a:lstStyle/>
        <a:p>
          <a:endParaRPr lang="en-US"/>
        </a:p>
      </dgm:t>
    </dgm:pt>
    <dgm:pt modelId="{4829424E-2058-4ADB-9277-C9ED2F4B1A37}">
      <dgm:prSet/>
      <dgm:spPr/>
      <dgm:t>
        <a:bodyPr/>
        <a:lstStyle/>
        <a:p>
          <a:r>
            <a:rPr lang="de-AT"/>
            <a:t>Bugfixes im Frontend</a:t>
          </a:r>
          <a:endParaRPr lang="en-US" dirty="0"/>
        </a:p>
      </dgm:t>
    </dgm:pt>
    <dgm:pt modelId="{738DC662-CAA3-4905-82AC-57C278E2DF80}" type="parTrans" cxnId="{04F2A21C-3095-405D-B950-053040CE43AB}">
      <dgm:prSet/>
      <dgm:spPr/>
    </dgm:pt>
    <dgm:pt modelId="{0562DAAD-0E82-4BF0-88D9-33EA197D1CD0}" type="sibTrans" cxnId="{04F2A21C-3095-405D-B950-053040CE43AB}">
      <dgm:prSet/>
      <dgm:spPr/>
    </dgm:pt>
    <dgm:pt modelId="{186EFAA4-DF03-4ED6-ACDF-0330FD725675}" type="pres">
      <dgm:prSet presAssocID="{0E6EC954-6260-4E42-BEA6-B7F637BC05A6}" presName="linear" presStyleCnt="0">
        <dgm:presLayoutVars>
          <dgm:animLvl val="lvl"/>
          <dgm:resizeHandles val="exact"/>
        </dgm:presLayoutVars>
      </dgm:prSet>
      <dgm:spPr/>
    </dgm:pt>
    <dgm:pt modelId="{65EDA542-2755-4B7E-A098-8B0EDDC51195}" type="pres">
      <dgm:prSet presAssocID="{CA8552B9-C0C3-406C-9668-09FB96122EC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9176468-403B-4D97-AF51-293487DB62D8}" type="pres">
      <dgm:prSet presAssocID="{CA8552B9-C0C3-406C-9668-09FB96122ECD}" presName="childText" presStyleLbl="revTx" presStyleIdx="0" presStyleCnt="3">
        <dgm:presLayoutVars>
          <dgm:bulletEnabled val="1"/>
        </dgm:presLayoutVars>
      </dgm:prSet>
      <dgm:spPr/>
    </dgm:pt>
    <dgm:pt modelId="{564083C0-21B9-4D2E-8D46-955F2935F6A0}" type="pres">
      <dgm:prSet presAssocID="{100364DF-6AEA-468E-9597-23DA970FE7B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82614D7-AA38-4A50-B1FA-8AA3FE2A3A5F}" type="pres">
      <dgm:prSet presAssocID="{100364DF-6AEA-468E-9597-23DA970FE7B1}" presName="childText" presStyleLbl="revTx" presStyleIdx="1" presStyleCnt="3">
        <dgm:presLayoutVars>
          <dgm:bulletEnabled val="1"/>
        </dgm:presLayoutVars>
      </dgm:prSet>
      <dgm:spPr/>
    </dgm:pt>
    <dgm:pt modelId="{18D66D99-BB68-46EC-A316-AD17A4AD1251}" type="pres">
      <dgm:prSet presAssocID="{F227AEC2-F9E2-4274-A2F3-4D71CDD37A8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68BD840-9A00-426A-9C9F-8F7A8BE435F1}" type="pres">
      <dgm:prSet presAssocID="{F227AEC2-F9E2-4274-A2F3-4D71CDD37A83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3CF03C05-9AA7-4C49-BC1A-D8CBCC2D4770}" srcId="{F227AEC2-F9E2-4274-A2F3-4D71CDD37A83}" destId="{4D5B37A6-F619-45E5-89A0-960F0E2F01C4}" srcOrd="0" destOrd="0" parTransId="{CF2DAD9A-6E66-43D5-ACDE-8E4CFC061B73}" sibTransId="{9FE7B5AD-35ED-4508-9ECF-9F8C480A11EA}"/>
    <dgm:cxn modelId="{2E47FF0C-6622-473A-8629-964C67E6E709}" srcId="{0E6EC954-6260-4E42-BEA6-B7F637BC05A6}" destId="{F227AEC2-F9E2-4274-A2F3-4D71CDD37A83}" srcOrd="2" destOrd="0" parTransId="{B9774C63-83DC-43D4-B0D9-B49B942C05B6}" sibTransId="{3560BBE1-D8B0-4013-9E69-4735F2CC548C}"/>
    <dgm:cxn modelId="{5EA80A17-1785-49AE-A94C-9BBC149385D3}" type="presOf" srcId="{100364DF-6AEA-468E-9597-23DA970FE7B1}" destId="{564083C0-21B9-4D2E-8D46-955F2935F6A0}" srcOrd="0" destOrd="0" presId="urn:microsoft.com/office/officeart/2005/8/layout/vList2"/>
    <dgm:cxn modelId="{F7351518-343C-4CC5-8FAF-E887FA24DEBF}" srcId="{0E6EC954-6260-4E42-BEA6-B7F637BC05A6}" destId="{100364DF-6AEA-468E-9597-23DA970FE7B1}" srcOrd="1" destOrd="0" parTransId="{9F402176-5029-4942-A806-FD3AB61A19C2}" sibTransId="{D3D901E9-EB58-4DB0-BC5C-B145646478C6}"/>
    <dgm:cxn modelId="{04F2A21C-3095-405D-B950-053040CE43AB}" srcId="{F227AEC2-F9E2-4274-A2F3-4D71CDD37A83}" destId="{4829424E-2058-4ADB-9277-C9ED2F4B1A37}" srcOrd="1" destOrd="0" parTransId="{738DC662-CAA3-4905-82AC-57C278E2DF80}" sibTransId="{0562DAAD-0E82-4BF0-88D9-33EA197D1CD0}"/>
    <dgm:cxn modelId="{65D1F523-0F6E-4E2C-82BD-C1D91337AC2B}" type="presOf" srcId="{4829424E-2058-4ADB-9277-C9ED2F4B1A37}" destId="{F68BD840-9A00-426A-9C9F-8F7A8BE435F1}" srcOrd="0" destOrd="1" presId="urn:microsoft.com/office/officeart/2005/8/layout/vList2"/>
    <dgm:cxn modelId="{31A35329-3C05-4147-8128-2F3B0EF934FC}" type="presOf" srcId="{CA8552B9-C0C3-406C-9668-09FB96122ECD}" destId="{65EDA542-2755-4B7E-A098-8B0EDDC51195}" srcOrd="0" destOrd="0" presId="urn:microsoft.com/office/officeart/2005/8/layout/vList2"/>
    <dgm:cxn modelId="{2D4DE82D-067C-4464-842C-59AA99740489}" type="presOf" srcId="{9FE75196-CE6E-457E-B6FF-485832B5202A}" destId="{582614D7-AA38-4A50-B1FA-8AA3FE2A3A5F}" srcOrd="0" destOrd="2" presId="urn:microsoft.com/office/officeart/2005/8/layout/vList2"/>
    <dgm:cxn modelId="{A700AD60-ADF8-4BB5-A5D9-AC7C01E4569F}" type="presOf" srcId="{4D5B37A6-F619-45E5-89A0-960F0E2F01C4}" destId="{F68BD840-9A00-426A-9C9F-8F7A8BE435F1}" srcOrd="0" destOrd="0" presId="urn:microsoft.com/office/officeart/2005/8/layout/vList2"/>
    <dgm:cxn modelId="{86CC316A-491A-48EB-9500-F774B73C4F61}" type="presOf" srcId="{3C4EE0EA-1C61-45B6-B466-49FB1548B6EE}" destId="{582614D7-AA38-4A50-B1FA-8AA3FE2A3A5F}" srcOrd="0" destOrd="1" presId="urn:microsoft.com/office/officeart/2005/8/layout/vList2"/>
    <dgm:cxn modelId="{1CCC324B-3E66-4B52-A517-4B99A09B1CC3}" type="presOf" srcId="{F227AEC2-F9E2-4274-A2F3-4D71CDD37A83}" destId="{18D66D99-BB68-46EC-A316-AD17A4AD1251}" srcOrd="0" destOrd="0" presId="urn:microsoft.com/office/officeart/2005/8/layout/vList2"/>
    <dgm:cxn modelId="{5E73A04C-5429-4BF5-AA28-746BD51AD24A}" type="presOf" srcId="{32151EC3-F0A0-4481-B95B-CABBA19DB7FD}" destId="{09176468-403B-4D97-AF51-293487DB62D8}" srcOrd="0" destOrd="1" presId="urn:microsoft.com/office/officeart/2005/8/layout/vList2"/>
    <dgm:cxn modelId="{521E9973-70B1-4ED8-8F9A-3E01C3537CD9}" srcId="{100364DF-6AEA-468E-9597-23DA970FE7B1}" destId="{9FE75196-CE6E-457E-B6FF-485832B5202A}" srcOrd="2" destOrd="0" parTransId="{25CB5AF8-ADCF-4579-BB2A-4F6C33AD2983}" sibTransId="{BBE4AA92-8CC3-405D-BC88-8D729D51C109}"/>
    <dgm:cxn modelId="{20E16D75-7869-40A2-83EE-8AA284E2C94D}" srcId="{100364DF-6AEA-468E-9597-23DA970FE7B1}" destId="{2D7BE7DF-94C9-4C11-9F63-941F38A0E2FE}" srcOrd="0" destOrd="0" parTransId="{B432DF3F-C9F5-4B99-BB95-F0CDA3B5CE9D}" sibTransId="{12D3F7ED-A633-4868-976A-1D57EF89C960}"/>
    <dgm:cxn modelId="{E2293A7B-9B9A-4FF9-83C9-93BA2C1AC955}" type="presOf" srcId="{5C539363-3878-4EC4-953E-D1F5E0F197F7}" destId="{09176468-403B-4D97-AF51-293487DB62D8}" srcOrd="0" destOrd="0" presId="urn:microsoft.com/office/officeart/2005/8/layout/vList2"/>
    <dgm:cxn modelId="{44F1DE8F-D023-4E0B-8EBB-E85A0E426A54}" type="presOf" srcId="{0E6EC954-6260-4E42-BEA6-B7F637BC05A6}" destId="{186EFAA4-DF03-4ED6-ACDF-0330FD725675}" srcOrd="0" destOrd="0" presId="urn:microsoft.com/office/officeart/2005/8/layout/vList2"/>
    <dgm:cxn modelId="{37917CA6-230F-4572-9E58-EDAB1D19E331}" srcId="{CA8552B9-C0C3-406C-9668-09FB96122ECD}" destId="{32151EC3-F0A0-4481-B95B-CABBA19DB7FD}" srcOrd="1" destOrd="0" parTransId="{194F8280-8848-4C38-AEAE-1EA1C7480FE0}" sibTransId="{9CEFEC7D-17D9-4EA2-9B64-56A85318FB1B}"/>
    <dgm:cxn modelId="{41E16DB3-F535-41F1-83D2-90AA967BB654}" srcId="{CA8552B9-C0C3-406C-9668-09FB96122ECD}" destId="{5C539363-3878-4EC4-953E-D1F5E0F197F7}" srcOrd="0" destOrd="0" parTransId="{58339806-D80B-4461-A604-55C82D7BE282}" sibTransId="{C5C09110-C6E9-4AA8-8891-28434A3D3065}"/>
    <dgm:cxn modelId="{043831BF-61D6-4938-90E1-AA6BB1C3CE12}" srcId="{100364DF-6AEA-468E-9597-23DA970FE7B1}" destId="{3C4EE0EA-1C61-45B6-B466-49FB1548B6EE}" srcOrd="1" destOrd="0" parTransId="{218166E9-EBC7-4BE6-9D6B-1A926A7DD8AE}" sibTransId="{9EEE602F-4B7D-4DBE-AFEA-3B4814D99159}"/>
    <dgm:cxn modelId="{B6CBA9C4-E577-46BB-B362-816B46856A2D}" srcId="{0E6EC954-6260-4E42-BEA6-B7F637BC05A6}" destId="{CA8552B9-C0C3-406C-9668-09FB96122ECD}" srcOrd="0" destOrd="0" parTransId="{DDFF6DA3-C83D-493B-BD69-C28393111C9B}" sibTransId="{80906D6E-77F2-43F0-BEC4-5844846F5C06}"/>
    <dgm:cxn modelId="{4617A6C5-F25B-4A02-AF6F-3519F4DC8FFE}" type="presOf" srcId="{2D7BE7DF-94C9-4C11-9F63-941F38A0E2FE}" destId="{582614D7-AA38-4A50-B1FA-8AA3FE2A3A5F}" srcOrd="0" destOrd="0" presId="urn:microsoft.com/office/officeart/2005/8/layout/vList2"/>
    <dgm:cxn modelId="{6D0A355A-0C3A-4F2D-A55C-1CAFAA0E71C1}" type="presParOf" srcId="{186EFAA4-DF03-4ED6-ACDF-0330FD725675}" destId="{65EDA542-2755-4B7E-A098-8B0EDDC51195}" srcOrd="0" destOrd="0" presId="urn:microsoft.com/office/officeart/2005/8/layout/vList2"/>
    <dgm:cxn modelId="{79176798-F8F0-4806-A930-D2DD8503D734}" type="presParOf" srcId="{186EFAA4-DF03-4ED6-ACDF-0330FD725675}" destId="{09176468-403B-4D97-AF51-293487DB62D8}" srcOrd="1" destOrd="0" presId="urn:microsoft.com/office/officeart/2005/8/layout/vList2"/>
    <dgm:cxn modelId="{1C565E36-C00A-4EF1-92CB-4E701D763B67}" type="presParOf" srcId="{186EFAA4-DF03-4ED6-ACDF-0330FD725675}" destId="{564083C0-21B9-4D2E-8D46-955F2935F6A0}" srcOrd="2" destOrd="0" presId="urn:microsoft.com/office/officeart/2005/8/layout/vList2"/>
    <dgm:cxn modelId="{39C8E610-8754-467D-9B64-C35816E42A7C}" type="presParOf" srcId="{186EFAA4-DF03-4ED6-ACDF-0330FD725675}" destId="{582614D7-AA38-4A50-B1FA-8AA3FE2A3A5F}" srcOrd="3" destOrd="0" presId="urn:microsoft.com/office/officeart/2005/8/layout/vList2"/>
    <dgm:cxn modelId="{63DCA71F-1C08-4AC1-BB73-E540145F29DF}" type="presParOf" srcId="{186EFAA4-DF03-4ED6-ACDF-0330FD725675}" destId="{18D66D99-BB68-46EC-A316-AD17A4AD1251}" srcOrd="4" destOrd="0" presId="urn:microsoft.com/office/officeart/2005/8/layout/vList2"/>
    <dgm:cxn modelId="{910A0760-0946-4435-B06C-901B981B5283}" type="presParOf" srcId="{186EFAA4-DF03-4ED6-ACDF-0330FD725675}" destId="{F68BD840-9A00-426A-9C9F-8F7A8BE435F1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A2377-0156-4017-A3BA-98BC5510EFFB}">
      <dsp:nvSpPr>
        <dsp:cNvPr id="0" name=""/>
        <dsp:cNvSpPr/>
      </dsp:nvSpPr>
      <dsp:spPr>
        <a:xfrm>
          <a:off x="0" y="2063860"/>
          <a:ext cx="6588691" cy="1769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8FFEAF-2E7E-4DA5-BBD6-14D53CE51CC1}">
      <dsp:nvSpPr>
        <dsp:cNvPr id="0" name=""/>
        <dsp:cNvSpPr/>
      </dsp:nvSpPr>
      <dsp:spPr>
        <a:xfrm>
          <a:off x="535129" y="2461890"/>
          <a:ext cx="972962" cy="9729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C10271-3DE7-4FBF-A18E-C245A89D8034}">
      <dsp:nvSpPr>
        <dsp:cNvPr id="0" name=""/>
        <dsp:cNvSpPr/>
      </dsp:nvSpPr>
      <dsp:spPr>
        <a:xfrm>
          <a:off x="2043221" y="2063860"/>
          <a:ext cx="4545469" cy="1769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222" tIns="187222" rIns="187222" bIns="18722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/>
            <a:t>Daten erfolgreich ausgelesen</a:t>
          </a:r>
          <a:endParaRPr lang="en-US" sz="2500" kern="1200" dirty="0"/>
        </a:p>
      </dsp:txBody>
      <dsp:txXfrm>
        <a:off x="2043221" y="2063860"/>
        <a:ext cx="4545469" cy="17690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3AB486-BA04-4617-A4CE-BB00C85F9ADF}">
      <dsp:nvSpPr>
        <dsp:cNvPr id="0" name=""/>
        <dsp:cNvSpPr/>
      </dsp:nvSpPr>
      <dsp:spPr>
        <a:xfrm>
          <a:off x="3170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BD10E4-7C86-48D3-9DEF-5FEF1C676D18}">
      <dsp:nvSpPr>
        <dsp:cNvPr id="0" name=""/>
        <dsp:cNvSpPr/>
      </dsp:nvSpPr>
      <dsp:spPr>
        <a:xfrm>
          <a:off x="254659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100" kern="1200" dirty="0"/>
            <a:t>Datenbank mit den Produkten</a:t>
          </a:r>
          <a:endParaRPr lang="en-US" sz="2100" kern="1200" dirty="0"/>
        </a:p>
      </dsp:txBody>
      <dsp:txXfrm>
        <a:off x="296755" y="1309821"/>
        <a:ext cx="2179215" cy="1353072"/>
      </dsp:txXfrm>
    </dsp:sp>
    <dsp:sp modelId="{E9F59447-F242-4C89-979D-B623928C0721}">
      <dsp:nvSpPr>
        <dsp:cNvPr id="0" name=""/>
        <dsp:cNvSpPr/>
      </dsp:nvSpPr>
      <dsp:spPr>
        <a:xfrm>
          <a:off x="2769557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031C9A-A3D4-45B7-83D0-F7382317669F}">
      <dsp:nvSpPr>
        <dsp:cNvPr id="0" name=""/>
        <dsp:cNvSpPr/>
      </dsp:nvSpPr>
      <dsp:spPr>
        <a:xfrm>
          <a:off x="3021047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100" kern="1200" dirty="0"/>
            <a:t>Frontend, wo Bestellungen und Produkte angezeigt werden</a:t>
          </a:r>
          <a:endParaRPr lang="en-US" sz="2100" kern="1200" dirty="0"/>
        </a:p>
      </dsp:txBody>
      <dsp:txXfrm>
        <a:off x="3063143" y="1309821"/>
        <a:ext cx="2179215" cy="1353072"/>
      </dsp:txXfrm>
    </dsp:sp>
    <dsp:sp modelId="{3D9DF6B3-CA4D-404A-A122-4A7B57432662}">
      <dsp:nvSpPr>
        <dsp:cNvPr id="0" name=""/>
        <dsp:cNvSpPr/>
      </dsp:nvSpPr>
      <dsp:spPr>
        <a:xfrm>
          <a:off x="5535944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4771D4-EA81-465D-AD47-96D87EE039EC}">
      <dsp:nvSpPr>
        <dsp:cNvPr id="0" name=""/>
        <dsp:cNvSpPr/>
      </dsp:nvSpPr>
      <dsp:spPr>
        <a:xfrm>
          <a:off x="5787434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100" kern="1200"/>
            <a:t>Daten aus BillBee auslesen</a:t>
          </a:r>
          <a:endParaRPr lang="en-US" sz="2100" kern="1200"/>
        </a:p>
      </dsp:txBody>
      <dsp:txXfrm>
        <a:off x="5829530" y="1309821"/>
        <a:ext cx="2179215" cy="1353072"/>
      </dsp:txXfrm>
    </dsp:sp>
    <dsp:sp modelId="{1D468A64-DC39-4B0A-99DD-071D72151662}">
      <dsp:nvSpPr>
        <dsp:cNvPr id="0" name=""/>
        <dsp:cNvSpPr/>
      </dsp:nvSpPr>
      <dsp:spPr>
        <a:xfrm>
          <a:off x="8302332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6EEBF0-C223-4ACE-ACCE-512587CEFA99}">
      <dsp:nvSpPr>
        <dsp:cNvPr id="0" name=""/>
        <dsp:cNvSpPr/>
      </dsp:nvSpPr>
      <dsp:spPr>
        <a:xfrm>
          <a:off x="8553822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100" kern="1200"/>
            <a:t>REST-Schnittstelle in Quarkus mit Swagger zur Übersicht </a:t>
          </a:r>
          <a:endParaRPr lang="en-US" sz="2100" kern="1200"/>
        </a:p>
      </dsp:txBody>
      <dsp:txXfrm>
        <a:off x="8595918" y="1309821"/>
        <a:ext cx="2179215" cy="13530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FE34FC-BABA-4DC3-920F-D4C7236BB9A5}">
      <dsp:nvSpPr>
        <dsp:cNvPr id="0" name=""/>
        <dsp:cNvSpPr/>
      </dsp:nvSpPr>
      <dsp:spPr>
        <a:xfrm>
          <a:off x="916987" y="593783"/>
          <a:ext cx="1444246" cy="14442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DB5FFD-D46F-4567-950C-A58A06C3C822}">
      <dsp:nvSpPr>
        <dsp:cNvPr id="0" name=""/>
        <dsp:cNvSpPr/>
      </dsp:nvSpPr>
      <dsp:spPr>
        <a:xfrm>
          <a:off x="34392" y="2420015"/>
          <a:ext cx="320943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600" kern="1200"/>
            <a:t>Produkt</a:t>
          </a:r>
          <a:endParaRPr lang="en-US" sz="3600" kern="1200"/>
        </a:p>
      </dsp:txBody>
      <dsp:txXfrm>
        <a:off x="34392" y="2420015"/>
        <a:ext cx="3209437" cy="720000"/>
      </dsp:txXfrm>
    </dsp:sp>
    <dsp:sp modelId="{4918D494-38D5-48F3-A141-03C93A7E038A}">
      <dsp:nvSpPr>
        <dsp:cNvPr id="0" name=""/>
        <dsp:cNvSpPr/>
      </dsp:nvSpPr>
      <dsp:spPr>
        <a:xfrm>
          <a:off x="4688076" y="593783"/>
          <a:ext cx="1444246" cy="14442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496EBD-2DC1-4939-8D50-3E134A5CA0F5}">
      <dsp:nvSpPr>
        <dsp:cNvPr id="0" name=""/>
        <dsp:cNvSpPr/>
      </dsp:nvSpPr>
      <dsp:spPr>
        <a:xfrm>
          <a:off x="3805481" y="2420015"/>
          <a:ext cx="320943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600" kern="1200"/>
            <a:t>Material</a:t>
          </a:r>
          <a:endParaRPr lang="en-US" sz="3600" kern="1200"/>
        </a:p>
      </dsp:txBody>
      <dsp:txXfrm>
        <a:off x="3805481" y="2420015"/>
        <a:ext cx="3209437" cy="720000"/>
      </dsp:txXfrm>
    </dsp:sp>
    <dsp:sp modelId="{411484F1-755C-400E-BC0D-6FD41D988A0A}">
      <dsp:nvSpPr>
        <dsp:cNvPr id="0" name=""/>
        <dsp:cNvSpPr/>
      </dsp:nvSpPr>
      <dsp:spPr>
        <a:xfrm>
          <a:off x="8459165" y="593783"/>
          <a:ext cx="1444246" cy="14442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920874-D113-4696-BF64-86A024AECA5D}">
      <dsp:nvSpPr>
        <dsp:cNvPr id="0" name=""/>
        <dsp:cNvSpPr/>
      </dsp:nvSpPr>
      <dsp:spPr>
        <a:xfrm>
          <a:off x="7576570" y="2420015"/>
          <a:ext cx="320943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600" kern="1200"/>
            <a:t>Statistik</a:t>
          </a:r>
          <a:endParaRPr lang="en-US" sz="3600" kern="1200"/>
        </a:p>
      </dsp:txBody>
      <dsp:txXfrm>
        <a:off x="7576570" y="2420015"/>
        <a:ext cx="3209437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904ECB-55FF-44D2-93AA-16F59B5AB872}">
      <dsp:nvSpPr>
        <dsp:cNvPr id="0" name=""/>
        <dsp:cNvSpPr/>
      </dsp:nvSpPr>
      <dsp:spPr>
        <a:xfrm>
          <a:off x="9242" y="1071312"/>
          <a:ext cx="5524797" cy="2209919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019" tIns="49340" rIns="49340" bIns="4934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700" kern="1200" dirty="0"/>
            <a:t>Manipulation der Anzahl bei Schwund und Zerstörung</a:t>
          </a:r>
          <a:endParaRPr lang="en-US" sz="3700" kern="1200" dirty="0"/>
        </a:p>
      </dsp:txBody>
      <dsp:txXfrm>
        <a:off x="1114202" y="1071312"/>
        <a:ext cx="3314878" cy="2209919"/>
      </dsp:txXfrm>
    </dsp:sp>
    <dsp:sp modelId="{2B2766BE-EAD2-4897-A9F4-D4B316368173}">
      <dsp:nvSpPr>
        <dsp:cNvPr id="0" name=""/>
        <dsp:cNvSpPr/>
      </dsp:nvSpPr>
      <dsp:spPr>
        <a:xfrm>
          <a:off x="4981560" y="1071312"/>
          <a:ext cx="5524797" cy="2209919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019" tIns="49340" rIns="49340" bIns="4934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700" kern="1200"/>
            <a:t>Ändern der Mindestanzahl</a:t>
          </a:r>
          <a:endParaRPr lang="en-US" sz="3700" kern="1200"/>
        </a:p>
      </dsp:txBody>
      <dsp:txXfrm>
        <a:off x="6086520" y="1071312"/>
        <a:ext cx="3314878" cy="22099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FFBFD4-ABD0-4D8B-90A5-B61E5F5A16EC}">
      <dsp:nvSpPr>
        <dsp:cNvPr id="0" name=""/>
        <dsp:cNvSpPr/>
      </dsp:nvSpPr>
      <dsp:spPr>
        <a:xfrm>
          <a:off x="0" y="51766"/>
          <a:ext cx="10515600" cy="13506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400" kern="1200"/>
            <a:t>Material inklusive Materialbestand in der DB einfügen</a:t>
          </a:r>
          <a:endParaRPr lang="en-US" sz="3400" kern="1200"/>
        </a:p>
      </dsp:txBody>
      <dsp:txXfrm>
        <a:off x="65934" y="117700"/>
        <a:ext cx="10383732" cy="1218787"/>
      </dsp:txXfrm>
    </dsp:sp>
    <dsp:sp modelId="{8AFBB168-69DF-4B06-9D47-7945037D1209}">
      <dsp:nvSpPr>
        <dsp:cNvPr id="0" name=""/>
        <dsp:cNvSpPr/>
      </dsp:nvSpPr>
      <dsp:spPr>
        <a:xfrm>
          <a:off x="0" y="1500341"/>
          <a:ext cx="10515600" cy="13506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400" kern="1200"/>
            <a:t>Material bei Schwund oder Zerstörung händisch entfernen können</a:t>
          </a:r>
          <a:endParaRPr lang="en-US" sz="3400" kern="1200"/>
        </a:p>
      </dsp:txBody>
      <dsp:txXfrm>
        <a:off x="65934" y="1566275"/>
        <a:ext cx="10383732" cy="1218787"/>
      </dsp:txXfrm>
    </dsp:sp>
    <dsp:sp modelId="{2285C9E3-CF47-4AA7-B871-E0717BF7F4EA}">
      <dsp:nvSpPr>
        <dsp:cNvPr id="0" name=""/>
        <dsp:cNvSpPr/>
      </dsp:nvSpPr>
      <dsp:spPr>
        <a:xfrm>
          <a:off x="0" y="2948916"/>
          <a:ext cx="10515600" cy="13506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400" kern="1200"/>
            <a:t>Verbrauchtes Material bei Produktion berechnen</a:t>
          </a:r>
          <a:endParaRPr lang="en-US" sz="3400" kern="1200"/>
        </a:p>
      </dsp:txBody>
      <dsp:txXfrm>
        <a:off x="65934" y="3014850"/>
        <a:ext cx="10383732" cy="121878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355355-FD05-4DF4-8359-1B217F0C9010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5BAEDB-F2F9-4101-9794-D372811239F8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DC8C99-C47E-4459-A572-0DD34709E10E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 dirty="0"/>
            <a:t>Kaufstatistiken für einzelne Produkte anzeigen</a:t>
          </a:r>
          <a:endParaRPr lang="en-US" sz="2500" kern="1200" dirty="0"/>
        </a:p>
      </dsp:txBody>
      <dsp:txXfrm>
        <a:off x="1435590" y="531"/>
        <a:ext cx="9080009" cy="1242935"/>
      </dsp:txXfrm>
    </dsp:sp>
    <dsp:sp modelId="{E8F2F082-A515-4430-BA07-2DCAB6E3B19D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A5202C-B875-4AB0-AFDF-BCC6BF538CA0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F09235-5D13-44E0-87FC-1B517404D62B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/>
            <a:t>Zeitspanne der Statistiken einstellbar machen</a:t>
          </a:r>
          <a:endParaRPr lang="en-US" sz="2500" kern="1200"/>
        </a:p>
      </dsp:txBody>
      <dsp:txXfrm>
        <a:off x="1435590" y="1554201"/>
        <a:ext cx="9080009" cy="1242935"/>
      </dsp:txXfrm>
    </dsp:sp>
    <dsp:sp modelId="{7AA17F4C-478B-4A39-92A0-6BA6AE30CFEB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281F8A-03B2-4555-9B70-540DFCC8874D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8C2D5D-3130-4108-A204-E37F899B9427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 dirty="0"/>
            <a:t>Kaufstatistik für bestimmte fälle (z.B: meistgekaufte Produkte, Preis, …)</a:t>
          </a:r>
          <a:endParaRPr lang="en-US" sz="2500" kern="1200" dirty="0"/>
        </a:p>
      </dsp:txBody>
      <dsp:txXfrm>
        <a:off x="1435590" y="3107870"/>
        <a:ext cx="9080009" cy="124293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EDA542-2755-4B7E-A098-8B0EDDC51195}">
      <dsp:nvSpPr>
        <dsp:cNvPr id="0" name=""/>
        <dsp:cNvSpPr/>
      </dsp:nvSpPr>
      <dsp:spPr>
        <a:xfrm>
          <a:off x="0" y="94103"/>
          <a:ext cx="6263640" cy="7675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200" kern="1200"/>
            <a:t>Fabian Schned</a:t>
          </a:r>
          <a:endParaRPr lang="en-US" sz="3200" kern="1200"/>
        </a:p>
      </dsp:txBody>
      <dsp:txXfrm>
        <a:off x="37467" y="131570"/>
        <a:ext cx="6188706" cy="692586"/>
      </dsp:txXfrm>
    </dsp:sp>
    <dsp:sp modelId="{09176468-403B-4D97-AF51-293487DB62D8}">
      <dsp:nvSpPr>
        <dsp:cNvPr id="0" name=""/>
        <dsp:cNvSpPr/>
      </dsp:nvSpPr>
      <dsp:spPr>
        <a:xfrm>
          <a:off x="0" y="861623"/>
          <a:ext cx="6263640" cy="861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AT" sz="2500" kern="1200" dirty="0"/>
            <a:t>Bugfixes im Frontend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AT" sz="2500" kern="1200"/>
            <a:t>Dokumentation Frontend</a:t>
          </a:r>
          <a:endParaRPr lang="en-US" sz="2500" kern="1200"/>
        </a:p>
      </dsp:txBody>
      <dsp:txXfrm>
        <a:off x="0" y="861623"/>
        <a:ext cx="6263640" cy="861120"/>
      </dsp:txXfrm>
    </dsp:sp>
    <dsp:sp modelId="{564083C0-21B9-4D2E-8D46-955F2935F6A0}">
      <dsp:nvSpPr>
        <dsp:cNvPr id="0" name=""/>
        <dsp:cNvSpPr/>
      </dsp:nvSpPr>
      <dsp:spPr>
        <a:xfrm>
          <a:off x="0" y="1722743"/>
          <a:ext cx="6263640" cy="76752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200" kern="1200"/>
            <a:t>Markus Schwarz</a:t>
          </a:r>
          <a:endParaRPr lang="en-US" sz="3200" kern="1200"/>
        </a:p>
      </dsp:txBody>
      <dsp:txXfrm>
        <a:off x="37467" y="1760210"/>
        <a:ext cx="6188706" cy="692586"/>
      </dsp:txXfrm>
    </dsp:sp>
    <dsp:sp modelId="{582614D7-AA38-4A50-B1FA-8AA3FE2A3A5F}">
      <dsp:nvSpPr>
        <dsp:cNvPr id="0" name=""/>
        <dsp:cNvSpPr/>
      </dsp:nvSpPr>
      <dsp:spPr>
        <a:xfrm>
          <a:off x="0" y="2490263"/>
          <a:ext cx="6263640" cy="1291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AT" sz="2500" kern="1200"/>
            <a:t>Bugfixes Java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AT" sz="2500" kern="1200"/>
            <a:t>Großangelegte Mapper Änderungen in Java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AT" sz="2500" kern="1200"/>
            <a:t>Dokumentation mit Javadoc in Java</a:t>
          </a:r>
          <a:endParaRPr lang="en-US" sz="2500" kern="1200"/>
        </a:p>
      </dsp:txBody>
      <dsp:txXfrm>
        <a:off x="0" y="2490263"/>
        <a:ext cx="6263640" cy="1291680"/>
      </dsp:txXfrm>
    </dsp:sp>
    <dsp:sp modelId="{18D66D99-BB68-46EC-A316-AD17A4AD1251}">
      <dsp:nvSpPr>
        <dsp:cNvPr id="0" name=""/>
        <dsp:cNvSpPr/>
      </dsp:nvSpPr>
      <dsp:spPr>
        <a:xfrm>
          <a:off x="0" y="3781944"/>
          <a:ext cx="6263640" cy="7675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200" kern="1200"/>
            <a:t>David Zeilinger</a:t>
          </a:r>
          <a:endParaRPr lang="en-US" sz="3200" kern="1200"/>
        </a:p>
      </dsp:txBody>
      <dsp:txXfrm>
        <a:off x="37467" y="3819411"/>
        <a:ext cx="6188706" cy="692586"/>
      </dsp:txXfrm>
    </dsp:sp>
    <dsp:sp modelId="{F68BD840-9A00-426A-9C9F-8F7A8BE435F1}">
      <dsp:nvSpPr>
        <dsp:cNvPr id="0" name=""/>
        <dsp:cNvSpPr/>
      </dsp:nvSpPr>
      <dsp:spPr>
        <a:xfrm>
          <a:off x="0" y="4549464"/>
          <a:ext cx="6263640" cy="861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AT" sz="2500" kern="1200" dirty="0"/>
            <a:t>Server neu Aufsetzen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AT" sz="2500" kern="1200"/>
            <a:t>Bugfixes im Frontend</a:t>
          </a:r>
          <a:endParaRPr lang="en-US" sz="2500" kern="1200" dirty="0"/>
        </a:p>
      </dsp:txBody>
      <dsp:txXfrm>
        <a:off x="0" y="4549464"/>
        <a:ext cx="6263640" cy="861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2945C1-7AD3-489D-A14A-BEBB0310A6FB}" type="datetimeFigureOut">
              <a:rPr lang="de-AT" smtClean="0"/>
              <a:t>22.09.2022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14295-7FEA-47DF-BF6E-40B6EBA7BC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76006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14295-7FEA-47DF-BF6E-40B6EBA7BC05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40465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0B0629-0DCA-4058-C31D-68FCE7C158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EAE66B6-EFBE-6173-979B-89BDC30306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B2BEA0-08BC-BC4A-A1A7-99C96C01B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22.09.2022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BF6F0A-DF48-30F2-3495-6E7456394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669C56-B161-DF52-64E9-BAEE8ACA7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97755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3424E8-A9E2-2933-B448-E5C92F0F2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F3FC96A-D666-42CB-20C8-A4B0870D76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1D9E3A-4A66-7946-A321-89FEAD022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22.09.2022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E3E06C-A796-EDF1-259E-26F72F72A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B9A06C8-B363-8002-F170-023B75092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73543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3AD270F-C110-8287-6295-1057326E24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803A015-6148-D69A-436F-67D1F471E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8DDA5E-54BC-AA62-1BFD-49EA8409E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22.09.2022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AF4A22-B288-8ADC-4486-12B0179FA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8C1AB1-D76B-7C02-4CF7-153E7372C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97739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5DE91B-5BEB-8D3B-581C-1609981D2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5017C2-ACE6-A126-A335-1E0431A36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05D00F-BA0A-B156-0D9E-B403456FA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22.09.2022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AEA2C5B-72E6-1FF1-86FA-96D9F5582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0FF829-58F7-2538-8C99-8D8CD2334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51069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9977B7-AB49-6259-C99D-6871495B2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12F4C6-DD0C-A96F-C41F-B89A15DA5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E35BC2-5E81-2E60-1D1D-E579FF8EB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22.09.2022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A9C73B-AB12-2A4E-AE15-060AA76DE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B4EFFD-6034-00B6-B13F-C128DA90D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21952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AEA443-60AF-E0E2-2B6D-2C368E22D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61C099-6AF2-F872-56F9-BE6306961B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8BA869-CD45-133A-3630-56BF2494BE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8F37D7E-9753-6092-5A31-712894AF4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22.09.2022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58D2ACD-9467-B711-3D1A-FD4DB1E79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97F67E-EF16-FC73-1FB8-92C08FC19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737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4C9C89-9EAF-6745-B804-18B6F4D29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F098FA-C993-756B-0A68-32C268ECA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4FC8F1E-96CF-7DDD-C1A2-792039BDFB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FA8AC3A-58F2-BC28-E3DD-38741A66B0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B73EFA8-B32C-B49A-C578-0F06888CEE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1FD1B68-1C26-600B-9C04-8C7D7808A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22.09.2022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2EFA2EA-A6FF-F7DC-D802-B40C9599A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F05BE57-1E05-DDBF-CD0D-0D4A2BC14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85047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B5703B-0B2F-D1D4-FE3D-EC41AF233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70A80B-30A4-D46B-BB3F-0D606544E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22.09.2022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F92A401-733E-BE1E-BAB8-C3C2D810C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77F59C-53CC-BFB7-D921-76DC59B44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39716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8E4F28E-DD55-CD3F-4017-AEDA454DC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22.09.2022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2259F7C-744C-B84D-A78C-FAB4B6C29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C86BAEB-AEF6-8AF6-AFB8-4B33F3D2F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5881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DDC889-1A6C-B1FA-4788-8D100803B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0CF4BA-679F-FFDE-164B-32BD24545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D7D76E4-DBCB-B292-DCB8-57B2F92A51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917F5E0-161B-4FE5-7ABB-0CA326950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22.09.2022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1C5756F-38D2-6561-B3D4-4C426DC31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108F38C-4707-B734-5F47-2EEE6264F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64983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5DAB57-281B-2CFC-6659-96EB36EB9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D274281-D195-5851-330F-68F9C4F1AF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6779149-BB86-23FF-7398-1687FEAD0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862BAAE-0303-83E6-0AE5-E8AC59108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22.09.2022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3824C82-6A4E-333A-4253-2F407C207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DD4808B-B781-C776-0FA2-C21D68BD2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07785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2E0C7C0-F50D-D0C3-5CB5-2B5F79245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BE6F6A-CAD0-57DC-CDB7-D0059673E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528D94-7DF0-F076-3572-AA6186D114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9681C-907B-46C1-A063-1DDAA7A050F8}" type="datetimeFigureOut">
              <a:rPr lang="de-AT" smtClean="0"/>
              <a:t>22.09.2022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498CDA-B2C7-FF09-7896-E2D86691B5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ECC28E-4D27-55CD-DBAC-69E69E1F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96433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Ein Bild, das Text, Whiteboard enthält.&#10;&#10;Automatisch generierte Beschreibung">
            <a:extLst>
              <a:ext uri="{FF2B5EF4-FFF2-40B4-BE49-F238E27FC236}">
                <a16:creationId xmlns:a16="http://schemas.microsoft.com/office/drawing/2014/main" id="{7D0F9AB7-96A3-34BB-40AE-FCEC9226E2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FFE3661-C016-0051-33B0-76F13A09BF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 sz="5200" dirty="0">
                <a:solidFill>
                  <a:srgbClr val="FFFFFF"/>
                </a:solidFill>
              </a:rPr>
              <a:t>Anfangspräsentation Präsentation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BD0C7A2-0BF7-F771-C37B-7248C4F4D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>
                <a:solidFill>
                  <a:srgbClr val="FFFFFF"/>
                </a:solidFill>
              </a:rPr>
              <a:t>Markus Schwarz, David Zeilinger, Fabian Schned</a:t>
            </a:r>
          </a:p>
        </p:txBody>
      </p:sp>
    </p:spTree>
    <p:extLst>
      <p:ext uri="{BB962C8B-B14F-4D97-AF65-F5344CB8AC3E}">
        <p14:creationId xmlns:p14="http://schemas.microsoft.com/office/powerpoint/2010/main" val="61600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Ein Bild, das Text, Whiteboard enthält.&#10;&#10;Automatisch generierte Beschreibung">
            <a:extLst>
              <a:ext uri="{FF2B5EF4-FFF2-40B4-BE49-F238E27FC236}">
                <a16:creationId xmlns:a16="http://schemas.microsoft.com/office/drawing/2014/main" id="{7D0F9AB7-96A3-34BB-40AE-FCEC9226E2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FFE3661-C016-0051-33B0-76F13A09BF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 sz="5200" dirty="0">
                <a:solidFill>
                  <a:srgbClr val="FFFFFF"/>
                </a:solidFill>
              </a:rPr>
              <a:t>Sprint-1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BD0C7A2-0BF7-F771-C37B-7248C4F4D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>
                <a:solidFill>
                  <a:srgbClr val="FFFFFF"/>
                </a:solidFill>
              </a:rPr>
              <a:t>Markus Schwarz, David Zeilinger, Fabian Schned</a:t>
            </a:r>
          </a:p>
        </p:txBody>
      </p:sp>
    </p:spTree>
    <p:extLst>
      <p:ext uri="{BB962C8B-B14F-4D97-AF65-F5344CB8AC3E}">
        <p14:creationId xmlns:p14="http://schemas.microsoft.com/office/powerpoint/2010/main" val="405410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C8667DF-DE44-477E-473E-2C04798D7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de-AT" sz="6000">
                <a:solidFill>
                  <a:schemeClr val="bg1"/>
                </a:solidFill>
              </a:rPr>
              <a:t>Inhalt</a:t>
            </a:r>
          </a:p>
        </p:txBody>
      </p:sp>
      <p:graphicFrame>
        <p:nvGraphicFramePr>
          <p:cNvPr id="7" name="Inhaltsplatzhalter 4">
            <a:extLst>
              <a:ext uri="{FF2B5EF4-FFF2-40B4-BE49-F238E27FC236}">
                <a16:creationId xmlns:a16="http://schemas.microsoft.com/office/drawing/2014/main" id="{E3ECF66A-C263-5A5F-3450-7CFA075F38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1512771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97548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6BC5FC-56DF-4194-F9B0-EDB2AF97D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ERD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249A211-F87F-6AE7-26BD-2015E9384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723" y="643466"/>
            <a:ext cx="6507885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45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5735590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D239AB-7C36-9609-03C2-5792169D1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5239512" cy="1344975"/>
          </a:xfrm>
        </p:spPr>
        <p:txBody>
          <a:bodyPr>
            <a:normAutofit/>
          </a:bodyPr>
          <a:lstStyle/>
          <a:p>
            <a:r>
              <a:rPr lang="de-AT" sz="4000">
                <a:solidFill>
                  <a:schemeClr val="bg1"/>
                </a:solidFill>
              </a:rPr>
              <a:t>Datenbank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7023" y="2050687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182FA9-AAC9-FA4D-8F95-C0F9C2897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5235490" cy="3773010"/>
          </a:xfrm>
        </p:spPr>
        <p:txBody>
          <a:bodyPr>
            <a:normAutofit/>
          </a:bodyPr>
          <a:lstStyle/>
          <a:p>
            <a:r>
              <a:rPr lang="de-AT" sz="2000" dirty="0">
                <a:solidFill>
                  <a:schemeClr val="bg1"/>
                </a:solidFill>
              </a:rPr>
              <a:t>Model</a:t>
            </a:r>
          </a:p>
          <a:p>
            <a:r>
              <a:rPr lang="de-AT" sz="2000" dirty="0">
                <a:solidFill>
                  <a:schemeClr val="bg1"/>
                </a:solidFill>
              </a:rPr>
              <a:t>Mapper</a:t>
            </a:r>
          </a:p>
          <a:p>
            <a:r>
              <a:rPr lang="de-AT" sz="2000" dirty="0" err="1">
                <a:solidFill>
                  <a:schemeClr val="bg1"/>
                </a:solidFill>
              </a:rPr>
              <a:t>Dto</a:t>
            </a:r>
            <a:endParaRPr lang="de-AT" sz="2000" dirty="0">
              <a:solidFill>
                <a:schemeClr val="bg1"/>
              </a:solidFill>
            </a:endParaRPr>
          </a:p>
          <a:p>
            <a:r>
              <a:rPr lang="de-AT" sz="2000" dirty="0">
                <a:solidFill>
                  <a:schemeClr val="bg1"/>
                </a:solidFill>
              </a:rPr>
              <a:t>Dao</a:t>
            </a:r>
          </a:p>
          <a:p>
            <a:r>
              <a:rPr lang="de-AT" sz="2000" dirty="0" err="1">
                <a:solidFill>
                  <a:schemeClr val="bg1"/>
                </a:solidFill>
              </a:rPr>
              <a:t>Swagger</a:t>
            </a:r>
            <a:r>
              <a:rPr lang="de-AT" sz="2000" dirty="0">
                <a:solidFill>
                  <a:schemeClr val="bg1"/>
                </a:solidFill>
              </a:rPr>
              <a:t> zur Übersicht</a:t>
            </a:r>
          </a:p>
          <a:p>
            <a:pPr lvl="1"/>
            <a:r>
              <a:rPr lang="de-AT" sz="1600" dirty="0">
                <a:solidFill>
                  <a:schemeClr val="bg1"/>
                </a:solidFill>
              </a:rPr>
              <a:t>http://localhost:8080/swagger/</a:t>
            </a:r>
          </a:p>
          <a:p>
            <a:r>
              <a:rPr lang="de-AT" sz="2000" dirty="0">
                <a:solidFill>
                  <a:schemeClr val="bg1"/>
                </a:solidFill>
              </a:rPr>
              <a:t>REST-Abfragen im </a:t>
            </a:r>
            <a:r>
              <a:rPr lang="de-AT" sz="2000" dirty="0" err="1">
                <a:solidFill>
                  <a:schemeClr val="bg1"/>
                </a:solidFill>
              </a:rPr>
              <a:t>IntelliJ</a:t>
            </a:r>
            <a:endParaRPr lang="de-AT" sz="2000" dirty="0">
              <a:solidFill>
                <a:schemeClr val="bg1"/>
              </a:solidFill>
            </a:endParaRP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B375A53B-D8BD-F31C-CAA0-55A1ED829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685" y="484632"/>
            <a:ext cx="4586629" cy="573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18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D239AB-7C36-9609-03C2-5792169D1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de-AT" sz="4800">
                <a:solidFill>
                  <a:schemeClr val="bg1"/>
                </a:solidFill>
              </a:rPr>
              <a:t>Datenabfrage von </a:t>
            </a:r>
            <a:r>
              <a:rPr lang="de-AT" sz="4800" dirty="0" err="1">
                <a:solidFill>
                  <a:schemeClr val="bg1"/>
                </a:solidFill>
              </a:rPr>
              <a:t>BillBee</a:t>
            </a:r>
            <a:endParaRPr lang="de-AT" sz="4800" dirty="0">
              <a:solidFill>
                <a:schemeClr val="bg1"/>
              </a:solidFill>
            </a:endParaRP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D4D63747-61F3-E8E2-C3EA-797FDC78EA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694543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518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F3232C-A995-2796-B64A-B1B78C9F8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lang="de-AT" sz="4000"/>
              <a:t>Was bisher geschafft wurde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824BE976-FF3E-3397-C6BF-CAB83651F3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4908730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851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677310-EDA9-E6CE-AB6B-3696732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lang="de-AT" sz="4000"/>
              <a:t>Zukunftspläne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5DDA263B-4F73-0C52-6DE1-FC0843DEE3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2375042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821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677310-EDA9-E6CE-AB6B-3696732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de-AT" sz="5200"/>
              <a:t>Produkt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C514ED3D-33E4-3F9D-3A74-3299702CDF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5475583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811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677310-EDA9-E6CE-AB6B-3696732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de-AT" sz="5200" dirty="0"/>
              <a:t>Material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D117666F-DF85-0D8F-06DE-5157574C60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197699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1550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677310-EDA9-E6CE-AB6B-369673248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Statistik</a:t>
            </a:r>
            <a:endParaRPr lang="de-AT" dirty="0"/>
          </a:p>
        </p:txBody>
      </p:sp>
      <p:graphicFrame>
        <p:nvGraphicFramePr>
          <p:cNvPr id="41" name="Inhaltsplatzhalter 2">
            <a:extLst>
              <a:ext uri="{FF2B5EF4-FFF2-40B4-BE49-F238E27FC236}">
                <a16:creationId xmlns:a16="http://schemas.microsoft.com/office/drawing/2014/main" id="{C3212E9F-9AD4-E401-2844-5A6CA1D3C9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610689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1345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</Words>
  <Application>Microsoft Office PowerPoint</Application>
  <PresentationFormat>Breitbild</PresentationFormat>
  <Paragraphs>47</Paragraphs>
  <Slides>11</Slides>
  <Notes>1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</vt:lpstr>
      <vt:lpstr>Anfangspräsentation Präsentation</vt:lpstr>
      <vt:lpstr>ERD</vt:lpstr>
      <vt:lpstr>Datenbank</vt:lpstr>
      <vt:lpstr>Datenabfrage von BillBee</vt:lpstr>
      <vt:lpstr>Was bisher geschafft wurde</vt:lpstr>
      <vt:lpstr>Zukunftspläne</vt:lpstr>
      <vt:lpstr>Produkt</vt:lpstr>
      <vt:lpstr>Material</vt:lpstr>
      <vt:lpstr>Statistik</vt:lpstr>
      <vt:lpstr>Sprint-1</vt:lpstr>
      <vt:lpstr>Inhalt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Endsprint Präsentation</dc:title>
  <dc:creator>Schwarz Markus</dc:creator>
  <cp:lastModifiedBy>Schwarz Markus</cp:lastModifiedBy>
  <cp:revision>22</cp:revision>
  <dcterms:created xsi:type="dcterms:W3CDTF">2022-06-14T09:08:44Z</dcterms:created>
  <dcterms:modified xsi:type="dcterms:W3CDTF">2022-09-22T10:25:55Z</dcterms:modified>
</cp:coreProperties>
</file>